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93" r:id="rId5"/>
    <p:sldId id="270" r:id="rId6"/>
    <p:sldId id="292" r:id="rId7"/>
    <p:sldId id="289" r:id="rId8"/>
    <p:sldId id="290" r:id="rId9"/>
    <p:sldId id="281" r:id="rId10"/>
    <p:sldId id="282" r:id="rId11"/>
    <p:sldId id="294" r:id="rId12"/>
    <p:sldId id="297" r:id="rId13"/>
    <p:sldId id="296" r:id="rId14"/>
    <p:sldId id="298" r:id="rId15"/>
    <p:sldId id="299" r:id="rId16"/>
    <p:sldId id="300" r:id="rId17"/>
    <p:sldId id="302" r:id="rId18"/>
    <p:sldId id="30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1E548CE-92FF-4341-9080-BDDB923295E0}">
          <p14:sldIdLst>
            <p14:sldId id="256"/>
            <p14:sldId id="257"/>
            <p14:sldId id="258"/>
          </p14:sldIdLst>
        </p14:section>
        <p14:section name="Раздел без заголовка" id="{B2CF5091-4AA1-4403-95FF-6979B184A6BD}">
          <p14:sldIdLst>
            <p14:sldId id="293"/>
            <p14:sldId id="270"/>
            <p14:sldId id="292"/>
            <p14:sldId id="289"/>
            <p14:sldId id="290"/>
            <p14:sldId id="281"/>
            <p14:sldId id="282"/>
            <p14:sldId id="294"/>
            <p14:sldId id="297"/>
            <p14:sldId id="296"/>
            <p14:sldId id="298"/>
            <p14:sldId id="299"/>
            <p14:sldId id="300"/>
            <p14:sldId id="302"/>
            <p14:sldId id="30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6D41"/>
    <a:srgbClr val="FF99FF"/>
    <a:srgbClr val="FF0066"/>
    <a:srgbClr val="0033CC"/>
    <a:srgbClr val="7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86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0280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916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3544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668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127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546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923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05800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79973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761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045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628" y="280408"/>
            <a:ext cx="7680960" cy="1371600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НЕФТЬ</a:t>
            </a:r>
          </a:p>
        </p:txBody>
      </p:sp>
      <p:pic>
        <p:nvPicPr>
          <p:cNvPr id="1026" name="Picture 2" descr="Bloomberg (США): мировые цены на нефть теперь контролируют только три  человека | Политика | ИноСМИ - Все, что достойно перевод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411" y="1678902"/>
            <a:ext cx="7407177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45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 фактов о нефт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411614"/>
            <a:ext cx="7172647" cy="47605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776119A-19B1-DB50-E1DF-C96D45993EB3}"/>
              </a:ext>
            </a:extLst>
          </p:cNvPr>
          <p:cNvSpPr txBox="1"/>
          <p:nvPr/>
        </p:nvSpPr>
        <p:spPr>
          <a:xfrm>
            <a:off x="2514600" y="304800"/>
            <a:ext cx="5257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 такое нефть</a:t>
            </a:r>
          </a:p>
        </p:txBody>
      </p:sp>
    </p:spTree>
    <p:extLst>
      <p:ext uri="{BB962C8B-B14F-4D97-AF65-F5344CB8AC3E}">
        <p14:creationId xmlns:p14="http://schemas.microsoft.com/office/powerpoint/2010/main" val="299516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кого цвета бывает нефть. | Пикабу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609600"/>
            <a:ext cx="8305800" cy="5638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647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F95912-2E4C-F78D-CA50-4F9661E94996}"/>
              </a:ext>
            </a:extLst>
          </p:cNvPr>
          <p:cNvSpPr txBox="1"/>
          <p:nvPr/>
        </p:nvSpPr>
        <p:spPr>
          <a:xfrm flipH="1">
            <a:off x="1435059" y="381000"/>
            <a:ext cx="7238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появилась нефть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C5139E2-D8F7-BAB6-565A-2B2FB2196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064604"/>
            <a:ext cx="3962400" cy="372659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9688F8-29AB-024A-5311-BE365AEBA6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419" y="2064602"/>
            <a:ext cx="4159621" cy="372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699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0176"/>
            <a:ext cx="9073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Насосные способы добычи нефти</a:t>
            </a:r>
          </a:p>
        </p:txBody>
      </p:sp>
      <p:pic>
        <p:nvPicPr>
          <p:cNvPr id="3" name="Рисунок 2" descr="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060" y="1999655"/>
            <a:ext cx="3313380" cy="4474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52" y="1915974"/>
            <a:ext cx="3082925" cy="4641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596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3EF4EC7-337A-F8B5-794B-091EBEEF73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07" t="29141" r="1945" b="1902"/>
          <a:stretch/>
        </p:blipFill>
        <p:spPr bwMode="auto">
          <a:xfrm>
            <a:off x="609600" y="1906240"/>
            <a:ext cx="3750772" cy="44760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2507E63-7391-7775-576F-9014967A8F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1" r="45918" b="44843"/>
          <a:stretch/>
        </p:blipFill>
        <p:spPr bwMode="auto">
          <a:xfrm>
            <a:off x="4606413" y="325829"/>
            <a:ext cx="4207973" cy="31031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507E63-7391-7775-576F-9014967A8F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58" t="55149" r="48851" b="1815"/>
          <a:stretch/>
        </p:blipFill>
        <p:spPr bwMode="auto">
          <a:xfrm>
            <a:off x="4606413" y="3554517"/>
            <a:ext cx="4364189" cy="293585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0FC5E3-1915-927A-614B-063C322C2AF8}"/>
              </a:ext>
            </a:extLst>
          </p:cNvPr>
          <p:cNvSpPr txBox="1"/>
          <p:nvPr/>
        </p:nvSpPr>
        <p:spPr>
          <a:xfrm>
            <a:off x="95373" y="367632"/>
            <a:ext cx="4511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Добыча и транспортировка</a:t>
            </a:r>
          </a:p>
        </p:txBody>
      </p:sp>
    </p:spTree>
    <p:extLst>
      <p:ext uri="{BB962C8B-B14F-4D97-AF65-F5344CB8AC3E}">
        <p14:creationId xmlns:p14="http://schemas.microsoft.com/office/powerpoint/2010/main" val="4002349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0CE10E-8BCD-3498-A320-B3175BA6D3D6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4038600" y="2133600"/>
            <a:ext cx="5078754" cy="4333800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13252476-65EE-5AA6-240B-615AE8900F85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228600" y="1143000"/>
            <a:ext cx="4537587" cy="4495800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C96515-249E-7563-237C-2D27881136FB}"/>
              </a:ext>
            </a:extLst>
          </p:cNvPr>
          <p:cNvSpPr txBox="1"/>
          <p:nvPr/>
        </p:nvSpPr>
        <p:spPr>
          <a:xfrm>
            <a:off x="1295400" y="278368"/>
            <a:ext cx="65329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Переработка нефти</a:t>
            </a:r>
          </a:p>
        </p:txBody>
      </p:sp>
    </p:spTree>
    <p:extLst>
      <p:ext uri="{BB962C8B-B14F-4D97-AF65-F5344CB8AC3E}">
        <p14:creationId xmlns:p14="http://schemas.microsoft.com/office/powerpoint/2010/main" val="670488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user\Desktop\cosmetica-natural-800x492 (1).png">
            <a:extLst>
              <a:ext uri="{FF2B5EF4-FFF2-40B4-BE49-F238E27FC236}">
                <a16:creationId xmlns:a16="http://schemas.microsoft.com/office/drawing/2014/main" id="{29ACBE96-7220-F39D-941F-0DF23722B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986" y="292210"/>
            <a:ext cx="2984721" cy="183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Без названия (1).jpg">
            <a:extLst>
              <a:ext uri="{FF2B5EF4-FFF2-40B4-BE49-F238E27FC236}">
                <a16:creationId xmlns:a16="http://schemas.microsoft.com/office/drawing/2014/main" id="{BCAF5559-26A3-3150-C691-F84299BD0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366" y="4294876"/>
            <a:ext cx="2609608" cy="1954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Смазочные материалы">
            <a:extLst>
              <a:ext uri="{FF2B5EF4-FFF2-40B4-BE49-F238E27FC236}">
                <a16:creationId xmlns:a16="http://schemas.microsoft.com/office/drawing/2014/main" id="{FD3848F4-15BF-120A-0193-08F88A7080F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5" y="4758550"/>
            <a:ext cx="2791544" cy="1835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Нетрадиционные способы использования нефти - Химическая переработка нефти">
            <a:extLst>
              <a:ext uri="{FF2B5EF4-FFF2-40B4-BE49-F238E27FC236}">
                <a16:creationId xmlns:a16="http://schemas.microsoft.com/office/drawing/2014/main" id="{A81A5D1A-A0CA-C65C-9C3A-321206DBF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0" y="2538264"/>
            <a:ext cx="3173869" cy="16373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Моющие средства делают из нефти">
            <a:extLst>
              <a:ext uri="{FF2B5EF4-FFF2-40B4-BE49-F238E27FC236}">
                <a16:creationId xmlns:a16="http://schemas.microsoft.com/office/drawing/2014/main" id="{1286DDB8-B5D2-701E-058E-7C7FA897B30E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087" y="2610339"/>
            <a:ext cx="2984721" cy="16086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 descr="Асфальт - купить в Екатеринбурге, от производителя, низкая цена за куб">
            <a:extLst>
              <a:ext uri="{FF2B5EF4-FFF2-40B4-BE49-F238E27FC236}">
                <a16:creationId xmlns:a16="http://schemas.microsoft.com/office/drawing/2014/main" id="{9498308F-A541-00A0-34BC-FE5A4829C426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623" y="4738739"/>
            <a:ext cx="2589185" cy="163732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F7387D47-767F-654B-AFB1-0E759929E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76" y="210215"/>
            <a:ext cx="1590577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Еду выращивают с помощью нефти">
            <a:extLst>
              <a:ext uri="{FF2B5EF4-FFF2-40B4-BE49-F238E27FC236}">
                <a16:creationId xmlns:a16="http://schemas.microsoft.com/office/drawing/2014/main" id="{54360BEF-0BB1-2DF4-C097-3FD6B771CDB8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056" y="1585780"/>
            <a:ext cx="2791544" cy="1608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A137FB-F5F9-D592-7283-B95325B7F5C2}"/>
              </a:ext>
            </a:extLst>
          </p:cNvPr>
          <p:cNvSpPr txBox="1"/>
          <p:nvPr/>
        </p:nvSpPr>
        <p:spPr>
          <a:xfrm>
            <a:off x="2057400" y="381000"/>
            <a:ext cx="502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применяется        нефть</a:t>
            </a:r>
          </a:p>
        </p:txBody>
      </p:sp>
    </p:spTree>
    <p:extLst>
      <p:ext uri="{BB962C8B-B14F-4D97-AF65-F5344CB8AC3E}">
        <p14:creationId xmlns:p14="http://schemas.microsoft.com/office/powerpoint/2010/main" val="2278853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BAC83D-9611-E148-DE4C-B8D7376B9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939" y="249642"/>
            <a:ext cx="3667125" cy="2428873"/>
          </a:xfrm>
          <a:prstGeom prst="rect">
            <a:avLst/>
          </a:prstGeom>
        </p:spPr>
      </p:pic>
      <p:pic>
        <p:nvPicPr>
          <p:cNvPr id="1026" name="Picture 2" descr="Рабочие профессии в ссузах (техникумах, колледжах, училищах) Абдулино 2026: список профессий СПО">
            <a:extLst>
              <a:ext uri="{FF2B5EF4-FFF2-40B4-BE49-F238E27FC236}">
                <a16:creationId xmlns:a16="http://schemas.microsoft.com/office/drawing/2014/main" id="{49D13B12-8AAD-6428-FDED-FC4D5377E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828" y="274787"/>
            <a:ext cx="3496596" cy="2444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B9BE7D-ECA1-8285-0EA3-E677D6E578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671" y="4119411"/>
            <a:ext cx="3667125" cy="24288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9FA8CD-FD24-6A6F-8EB7-2E0D3D1A4C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204" y="4264630"/>
            <a:ext cx="3551595" cy="248056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DFB3FBD-6A3A-9B8D-0A0F-61E2609F8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6523" y="1900488"/>
            <a:ext cx="3448047" cy="25860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E77DDB-DB21-8A99-9883-45FA471A6576}"/>
              </a:ext>
            </a:extLst>
          </p:cNvPr>
          <p:cNvSpPr txBox="1"/>
          <p:nvPr/>
        </p:nvSpPr>
        <p:spPr>
          <a:xfrm>
            <a:off x="552754" y="3757774"/>
            <a:ext cx="4572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800"/>
              </a:spcBef>
              <a:spcAft>
                <a:spcPts val="900"/>
              </a:spcAft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Трубоукладчик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8BA0B84-6248-7A85-4BDF-1B5D715EF5D6}"/>
              </a:ext>
            </a:extLst>
          </p:cNvPr>
          <p:cNvSpPr txBox="1"/>
          <p:nvPr/>
        </p:nvSpPr>
        <p:spPr>
          <a:xfrm>
            <a:off x="6887950" y="3314608"/>
            <a:ext cx="2095199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800"/>
              </a:spcBef>
              <a:spcAft>
                <a:spcPts val="90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Нефтяник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78AA6B-EFF8-0B05-558B-24BD49830AC1}"/>
              </a:ext>
            </a:extLst>
          </p:cNvPr>
          <p:cNvSpPr txBox="1"/>
          <p:nvPr/>
        </p:nvSpPr>
        <p:spPr>
          <a:xfrm>
            <a:off x="6800546" y="2761721"/>
            <a:ext cx="2057400" cy="3664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800"/>
              </a:spcBef>
              <a:spcAft>
                <a:spcPts val="900"/>
              </a:spcAft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Бурильщик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D137FB3-56ED-E757-BF78-D04B523946C3}"/>
              </a:ext>
            </a:extLst>
          </p:cNvPr>
          <p:cNvSpPr txBox="1"/>
          <p:nvPr/>
        </p:nvSpPr>
        <p:spPr>
          <a:xfrm>
            <a:off x="1295400" y="2817954"/>
            <a:ext cx="20574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800"/>
              </a:spcBef>
              <a:spcAft>
                <a:spcPts val="900"/>
              </a:spcAft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Геолог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F929B45-0B9B-2418-591B-3337005B9130}"/>
              </a:ext>
            </a:extLst>
          </p:cNvPr>
          <p:cNvSpPr txBox="1"/>
          <p:nvPr/>
        </p:nvSpPr>
        <p:spPr>
          <a:xfrm>
            <a:off x="3813213" y="1298644"/>
            <a:ext cx="18045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Лаборант</a:t>
            </a:r>
            <a:r>
              <a:rPr lang="ru-RU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20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Нефтяное пятно картинки, стоковые фото Нефтяное пятно | Depositphoto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836712"/>
            <a:ext cx="7086600" cy="5335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6F5974-8401-A55F-AA60-36E22859356F}"/>
              </a:ext>
            </a:extLst>
          </p:cNvPr>
          <p:cNvSpPr txBox="1"/>
          <p:nvPr/>
        </p:nvSpPr>
        <p:spPr>
          <a:xfrm>
            <a:off x="3505200" y="190381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</a:p>
        </p:txBody>
      </p:sp>
    </p:spTree>
    <p:extLst>
      <p:ext uri="{BB962C8B-B14F-4D97-AF65-F5344CB8AC3E}">
        <p14:creationId xmlns:p14="http://schemas.microsoft.com/office/powerpoint/2010/main" val="131987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991CF9E-2B09-D803-F6D7-2F558FF7E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04800" y="304800"/>
            <a:ext cx="4477091" cy="29289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36D6B7-3031-8DB4-513B-E03CC30C8842}"/>
              </a:ext>
            </a:extLst>
          </p:cNvPr>
          <p:cNvSpPr txBox="1"/>
          <p:nvPr/>
        </p:nvSpPr>
        <p:spPr>
          <a:xfrm>
            <a:off x="4781891" y="568940"/>
            <a:ext cx="4191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на реку с нефтяной пленкой опустится птица,</a:t>
            </a: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 она погибнет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F1D769-00CF-BA22-471C-E9179C6F1B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352602"/>
            <a:ext cx="4267464" cy="32005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D271108-497C-A4EF-96A6-1C97B8705354}"/>
              </a:ext>
            </a:extLst>
          </p:cNvPr>
          <p:cNvSpPr txBox="1"/>
          <p:nvPr/>
        </p:nvSpPr>
        <p:spPr>
          <a:xfrm>
            <a:off x="438765" y="4114800"/>
            <a:ext cx="4038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Отмывают в теплой воде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стиральным порошком</a:t>
            </a:r>
          </a:p>
        </p:txBody>
      </p:sp>
    </p:spTree>
    <p:extLst>
      <p:ext uri="{BB962C8B-B14F-4D97-AF65-F5344CB8AC3E}">
        <p14:creationId xmlns:p14="http://schemas.microsoft.com/office/powerpoint/2010/main" val="8408696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297AE7F-6725-A455-459F-C000F50F37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333" t="23333" r="13333" b="11482"/>
          <a:stretch/>
        </p:blipFill>
        <p:spPr>
          <a:xfrm>
            <a:off x="1200150" y="1447800"/>
            <a:ext cx="7181850" cy="47879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F0C4AB-413B-87D9-E3FF-6E929EA402B1}"/>
              </a:ext>
            </a:extLst>
          </p:cNvPr>
          <p:cNvSpPr txBox="1"/>
          <p:nvPr/>
        </p:nvSpPr>
        <p:spPr>
          <a:xfrm>
            <a:off x="2286000" y="609600"/>
            <a:ext cx="48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станет с рыбой</a:t>
            </a:r>
          </a:p>
        </p:txBody>
      </p:sp>
    </p:spTree>
    <p:extLst>
      <p:ext uri="{BB962C8B-B14F-4D97-AF65-F5344CB8AC3E}">
        <p14:creationId xmlns:p14="http://schemas.microsoft.com/office/powerpoint/2010/main" val="2366430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4194DCA-A4F0-2C0F-E1BA-CA8B600F8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412" y="1524000"/>
            <a:ext cx="7877175" cy="44291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055F90-A0E2-E144-87A3-C92EA6602EFE}"/>
              </a:ext>
            </a:extLst>
          </p:cNvPr>
          <p:cNvSpPr txBox="1"/>
          <p:nvPr/>
        </p:nvSpPr>
        <p:spPr>
          <a:xfrm>
            <a:off x="1752599" y="674042"/>
            <a:ext cx="563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Боны-как забор для нефти</a:t>
            </a:r>
          </a:p>
        </p:txBody>
      </p:sp>
    </p:spTree>
    <p:extLst>
      <p:ext uri="{BB962C8B-B14F-4D97-AF65-F5344CB8AC3E}">
        <p14:creationId xmlns:p14="http://schemas.microsoft.com/office/powerpoint/2010/main" val="1871154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1E3ECD-9B7E-6A21-59EB-55070354D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425" y="1115817"/>
            <a:ext cx="7169150" cy="53768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C4B0DD-ACB4-BC05-80DB-29E3EC3C58E0}"/>
              </a:ext>
            </a:extLst>
          </p:cNvPr>
          <p:cNvSpPr txBox="1"/>
          <p:nvPr/>
        </p:nvSpPr>
        <p:spPr>
          <a:xfrm>
            <a:off x="2092325" y="365320"/>
            <a:ext cx="495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Скиммеры-как пылесос для воды</a:t>
            </a:r>
          </a:p>
        </p:txBody>
      </p:sp>
    </p:spTree>
    <p:extLst>
      <p:ext uri="{BB962C8B-B14F-4D97-AF65-F5344CB8AC3E}">
        <p14:creationId xmlns:p14="http://schemas.microsoft.com/office/powerpoint/2010/main" val="2231637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BFE058-292C-0CCF-BFF8-FE535BEAC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69" y="1371600"/>
            <a:ext cx="8194326" cy="46024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76C560-B6F3-05A8-82A6-E6DCD679A30C}"/>
              </a:ext>
            </a:extLst>
          </p:cNvPr>
          <p:cNvSpPr txBox="1"/>
          <p:nvPr/>
        </p:nvSpPr>
        <p:spPr>
          <a:xfrm>
            <a:off x="2057400" y="685800"/>
            <a:ext cx="441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Сорбенты-как губка</a:t>
            </a:r>
          </a:p>
        </p:txBody>
      </p:sp>
    </p:spTree>
    <p:extLst>
      <p:ext uri="{BB962C8B-B14F-4D97-AF65-F5344CB8AC3E}">
        <p14:creationId xmlns:p14="http://schemas.microsoft.com/office/powerpoint/2010/main" val="5931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FBCA2A3-2D47-59F2-5E77-4883C4285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295400"/>
            <a:ext cx="7619999" cy="51272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E49AA6-F546-2BA6-BB95-2F510D6BEA8D}"/>
              </a:ext>
            </a:extLst>
          </p:cNvPr>
          <p:cNvSpPr txBox="1"/>
          <p:nvPr/>
        </p:nvSpPr>
        <p:spPr>
          <a:xfrm>
            <a:off x="1295400" y="685800"/>
            <a:ext cx="662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Микроорганизмы-маленькие едоки нефти</a:t>
            </a:r>
          </a:p>
        </p:txBody>
      </p:sp>
    </p:spTree>
    <p:extLst>
      <p:ext uri="{BB962C8B-B14F-4D97-AF65-F5344CB8AC3E}">
        <p14:creationId xmlns:p14="http://schemas.microsoft.com/office/powerpoint/2010/main" val="34874456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E12DF7A-998F-1249-028F-ED94942AEB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718"/>
          <a:stretch/>
        </p:blipFill>
        <p:spPr>
          <a:xfrm>
            <a:off x="762000" y="1600200"/>
            <a:ext cx="7772400" cy="464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633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A2D81A2-4199-9137-E031-E534AC51B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571500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4555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842</TotalTime>
  <Words>65</Words>
  <Application>Microsoft Office PowerPoint</Application>
  <PresentationFormat>Экран (4:3)</PresentationFormat>
  <Paragraphs>22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-apple-system</vt:lpstr>
      <vt:lpstr>Century Gothic</vt:lpstr>
      <vt:lpstr>Garamond</vt:lpstr>
      <vt:lpstr>Times New Roman</vt:lpstr>
      <vt:lpstr>Савон</vt:lpstr>
      <vt:lpstr>НЕФТЬ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НЕФТЬ</dc:title>
  <dc:creator>user</dc:creator>
  <cp:lastModifiedBy>Пользователь</cp:lastModifiedBy>
  <cp:revision>107</cp:revision>
  <dcterms:created xsi:type="dcterms:W3CDTF">2021-11-08T06:56:53Z</dcterms:created>
  <dcterms:modified xsi:type="dcterms:W3CDTF">2026-02-27T08:42:30Z</dcterms:modified>
</cp:coreProperties>
</file>