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58" r:id="rId6"/>
    <p:sldId id="262" r:id="rId7"/>
    <p:sldId id="265" r:id="rId8"/>
    <p:sldId id="266" r:id="rId9"/>
    <p:sldId id="267" r:id="rId10"/>
    <p:sldId id="272" r:id="rId11"/>
    <p:sldId id="259" r:id="rId12"/>
    <p:sldId id="268" r:id="rId13"/>
    <p:sldId id="261" r:id="rId14"/>
    <p:sldId id="269" r:id="rId15"/>
    <p:sldId id="260" r:id="rId16"/>
    <p:sldId id="270" r:id="rId17"/>
    <p:sldId id="271" r:id="rId18"/>
    <p:sldId id="274" r:id="rId19"/>
    <p:sldId id="273" r:id="rId20"/>
    <p:sldId id="278" r:id="rId21"/>
    <p:sldId id="277" r:id="rId22"/>
    <p:sldId id="279" r:id="rId23"/>
    <p:sldId id="275" r:id="rId24"/>
    <p:sldId id="276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0" autoAdjust="0"/>
    <p:restoredTop sz="94660"/>
  </p:normalViewPr>
  <p:slideViewPr>
    <p:cSldViewPr snapToGrid="0">
      <p:cViewPr>
        <p:scale>
          <a:sx n="80" d="100"/>
          <a:sy n="80" d="100"/>
        </p:scale>
        <p:origin x="-782" y="-2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6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83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98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68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74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79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16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94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26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0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7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2BE93-8860-413D-A04D-CF70C013B141}" type="datetimeFigureOut">
              <a:rPr lang="ru-RU" smtClean="0"/>
              <a:t>18.03.2025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10595-B581-484B-8564-573FAB50F6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646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19.png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microsoft.com/office/2007/relationships/hdphoto" Target="../media/hdphoto1.wdp"/><Relationship Id="rId7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png"/><Relationship Id="rId3" Type="http://schemas.microsoft.com/office/2007/relationships/hdphoto" Target="../media/hdphoto1.wdp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gif"/><Relationship Id="rId3" Type="http://schemas.microsoft.com/office/2007/relationships/hdphoto" Target="../media/hdphoto1.wdp"/><Relationship Id="rId7" Type="http://schemas.openxmlformats.org/officeDocument/2006/relationships/image" Target="../media/image68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10" Type="http://schemas.openxmlformats.org/officeDocument/2006/relationships/image" Target="../media/image71.gif"/><Relationship Id="rId4" Type="http://schemas.openxmlformats.org/officeDocument/2006/relationships/image" Target="../media/image65.gif"/><Relationship Id="rId9" Type="http://schemas.openxmlformats.org/officeDocument/2006/relationships/image" Target="../media/image7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8864" y="795528"/>
            <a:ext cx="9144000" cy="3236976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Игровая презентация </a:t>
            </a:r>
            <a:br>
              <a:rPr lang="ru-RU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по теме: </a:t>
            </a:r>
            <a:r>
              <a:rPr lang="ru-RU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«ОДЕЖДА»</a:t>
            </a:r>
            <a:endParaRPr lang="ru-RU" sz="4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912352" y="4895380"/>
            <a:ext cx="304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  <a:endParaRPr lang="en-US" sz="2400" dirty="0" smtClean="0">
              <a:ln w="0"/>
              <a:solidFill>
                <a:schemeClr val="accent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</a:t>
            </a:r>
            <a:endParaRPr lang="en-US" sz="2400" dirty="0" smtClean="0">
              <a:ln w="0"/>
              <a:solidFill>
                <a:schemeClr val="accent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Соловьева В. С.</a:t>
            </a:r>
            <a:endParaRPr lang="ru-RU" sz="2400" dirty="0" smtClean="0">
              <a:ln w="0"/>
              <a:solidFill>
                <a:schemeClr val="accent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01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66900" y="69509"/>
            <a:ext cx="86744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Перечисли, что 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ты видишь на картинке?</a:t>
            </a:r>
            <a:b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</a:b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99711" y="5818173"/>
            <a:ext cx="6096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Назови одним словом. Это…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Назови одежду для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мальчика (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девочки)</a:t>
            </a:r>
          </a:p>
          <a:p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t="14179" r="51324" b="14418"/>
          <a:stretch/>
        </p:blipFill>
        <p:spPr>
          <a:xfrm>
            <a:off x="299085" y="501752"/>
            <a:ext cx="1890937" cy="22663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l="15076" t="13918" r="15135" b="39148"/>
          <a:stretch/>
        </p:blipFill>
        <p:spPr>
          <a:xfrm>
            <a:off x="2855906" y="819163"/>
            <a:ext cx="1869702" cy="18471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l="15172" t="12393" r="17469" b="43241"/>
          <a:stretch/>
        </p:blipFill>
        <p:spPr>
          <a:xfrm>
            <a:off x="1789702" y="2504096"/>
            <a:ext cx="1691641" cy="16367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l="13167" t="15458" r="12164" b="45080"/>
          <a:stretch/>
        </p:blipFill>
        <p:spPr>
          <a:xfrm>
            <a:off x="10024872" y="501753"/>
            <a:ext cx="2167128" cy="168249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l="16695" t="12948" r="15208" b="42922"/>
          <a:stretch/>
        </p:blipFill>
        <p:spPr>
          <a:xfrm>
            <a:off x="3519296" y="3220611"/>
            <a:ext cx="2286000" cy="217627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95302" y="840446"/>
            <a:ext cx="1667083" cy="226814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0"/>
          <a:srcRect t="4500" b="3490"/>
          <a:stretch/>
        </p:blipFill>
        <p:spPr>
          <a:xfrm>
            <a:off x="14805" y="3978629"/>
            <a:ext cx="3055810" cy="281168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22173" y="2089847"/>
            <a:ext cx="1116985" cy="163429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2"/>
          <a:srcRect l="17107" t="9218" r="15702" b="7054"/>
          <a:stretch/>
        </p:blipFill>
        <p:spPr>
          <a:xfrm>
            <a:off x="9719842" y="3279431"/>
            <a:ext cx="2340864" cy="291693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3"/>
          <a:srcRect l="3324" t="8460" r="1681" b="11251"/>
          <a:stretch/>
        </p:blipFill>
        <p:spPr>
          <a:xfrm>
            <a:off x="4833068" y="669214"/>
            <a:ext cx="2126806" cy="180226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32510" y="3534547"/>
            <a:ext cx="1289663" cy="20733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629561" y="2632854"/>
            <a:ext cx="1688509" cy="254372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307938" y="5176581"/>
            <a:ext cx="841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пальто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3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01246" y="126230"/>
            <a:ext cx="58400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Знакомимся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с деталями одежды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293" y="449686"/>
            <a:ext cx="4427982" cy="54849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6304" y="5934670"/>
            <a:ext cx="93239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1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 Сначала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взрослый показывает и называет детали одежды. 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 Затем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ребенок показывает по просьбе (покажи воротник и т.д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.).</a:t>
            </a: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 Взрослый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показывает на деталь, а ребенок называет её самостоятельно (назови, что это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?).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5212080" y="1097280"/>
            <a:ext cx="603504" cy="21945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329172">
            <a:off x="6860054" y="2029327"/>
            <a:ext cx="1061460" cy="35359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3392" y="3015378"/>
            <a:ext cx="731583" cy="3535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963162">
            <a:off x="6246418" y="4356714"/>
            <a:ext cx="1185265" cy="35359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139183" y="887108"/>
            <a:ext cx="1104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воротник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05777" y="1551511"/>
            <a:ext cx="910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карман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56825" y="4348847"/>
            <a:ext cx="11230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пуговицы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06838" y="2822845"/>
            <a:ext cx="8448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рукава</a:t>
            </a: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18" name="Прямая со стрелкой 17"/>
          <p:cNvCxnSpPr>
            <a:stCxn id="15" idx="3"/>
          </p:cNvCxnSpPr>
          <p:nvPr/>
        </p:nvCxnSpPr>
        <p:spPr>
          <a:xfrm>
            <a:off x="3851685" y="3007511"/>
            <a:ext cx="3605140" cy="52207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572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01246" y="126230"/>
            <a:ext cx="58400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Знакомимся с деталями одежды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146304" y="5934670"/>
            <a:ext cx="93239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1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 Сначала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взрослый показывает и называет детали одежды. 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 Затем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ребенок показывает по просьбе (покажи капюшон т.д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.).</a:t>
            </a: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3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 Взрослый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показывает на деталь, а ребенок называет её самостоятельно (назови, что это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?).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081787">
            <a:off x="6528575" y="1239736"/>
            <a:ext cx="1061460" cy="35359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741401">
            <a:off x="6539826" y="3455291"/>
            <a:ext cx="731583" cy="35359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615164" y="1259957"/>
            <a:ext cx="1099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капюшон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04178" y="2010684"/>
            <a:ext cx="19941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застежка - молния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32904" y="3562640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пояс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t="7737" b="5627"/>
          <a:stretch/>
        </p:blipFill>
        <p:spPr>
          <a:xfrm>
            <a:off x="3051662" y="649450"/>
            <a:ext cx="5858194" cy="50753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097" y="2237216"/>
            <a:ext cx="1948838" cy="35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99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05815" y="0"/>
            <a:ext cx="65966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Что ты наденешь?</a:t>
            </a:r>
          </a:p>
          <a:p>
            <a:pPr algn="ctr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Выбери одежду для себя и опиши ее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8597" y="4933395"/>
            <a:ext cx="1171346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Мальчики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составляют предложения о брюках, девочки о юбке по плану:</a:t>
            </a:r>
          </a:p>
          <a:p>
            <a:pPr marL="457200" indent="-457200">
              <a:buAutoNum type="arabicPeriod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Цвет </a:t>
            </a:r>
          </a:p>
          <a:p>
            <a:pPr marL="457200" indent="-457200">
              <a:buAutoNum type="arabicPeriod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Детали</a:t>
            </a:r>
          </a:p>
          <a:p>
            <a:pPr marL="457200" indent="-457200">
              <a:buAutoNum type="arabicPeriod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Для кого эта одежда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?</a:t>
            </a:r>
            <a:endParaRPr lang="ru-RU" sz="2000" i="1" dirty="0" smtClean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Образец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: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брюки. Они … цвета. На брюках есть карманы и т.д. Эта одежда для мальчиков.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            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18756" t="5718" r="22997"/>
          <a:stretch/>
        </p:blipFill>
        <p:spPr>
          <a:xfrm>
            <a:off x="1853512" y="1362903"/>
            <a:ext cx="2990336" cy="36302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9291" y="1615931"/>
            <a:ext cx="31242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81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038" y="115330"/>
            <a:ext cx="55419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Упражнение «Скажи наоборот»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9748" y="1433095"/>
            <a:ext cx="3671487" cy="44491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173" y="1293118"/>
            <a:ext cx="3440070" cy="30516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31251" y="5682754"/>
            <a:ext cx="5944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Шорты короткие, а брюки… (длинные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).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16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038" y="115330"/>
            <a:ext cx="55419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Упражнение «Скажи наоборот»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19" y="5796356"/>
            <a:ext cx="82445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У 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рубашки рукава длинные,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а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у футболки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… (короткие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).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7863" y="1223624"/>
            <a:ext cx="3683218" cy="36832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778" y="810371"/>
            <a:ext cx="4692530" cy="4692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05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038" y="115330"/>
            <a:ext cx="55419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Упражнение «Скажи наоборот»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71371" y="5722215"/>
            <a:ext cx="6508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У 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Оли платье чистое,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а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у Кати… (грязное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).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8848" t="26832" r="57635" b="8506"/>
          <a:stretch/>
        </p:blipFill>
        <p:spPr>
          <a:xfrm>
            <a:off x="7200342" y="768905"/>
            <a:ext cx="2879842" cy="42672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l="48317" t="26608" r="9896" b="12553"/>
          <a:stretch/>
        </p:blipFill>
        <p:spPr>
          <a:xfrm>
            <a:off x="1144030" y="1070580"/>
            <a:ext cx="3609202" cy="403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74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038" y="115330"/>
            <a:ext cx="55419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Упражнение «Скажи наоборот»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96085" y="6018777"/>
            <a:ext cx="65437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У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Димы одежда сухая,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а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у Саши… (мокрая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).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://player.myshared.ru/1044905/data/images/img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849" y="2014244"/>
            <a:ext cx="3707971" cy="370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.minus.com/ibfLLSF5eYlfku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391" y="514437"/>
            <a:ext cx="3238414" cy="323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michutka.3dn.ru/82/27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7266" y="2312087"/>
            <a:ext cx="2191264" cy="341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8531" y="420367"/>
            <a:ext cx="1855058" cy="18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51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26920" y="223657"/>
            <a:ext cx="736099" cy="6463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Е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Р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Е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Р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Ы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В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Ч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И</a:t>
            </a:r>
          </a:p>
          <a:p>
            <a:pPr algn="ctr"/>
            <a:r>
              <a:rPr lang="ru-RU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к</a:t>
            </a:r>
            <a:endParaRPr lang="ru-RU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6987" y="0"/>
            <a:ext cx="9285013" cy="682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15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8714" y="146907"/>
            <a:ext cx="23198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Один-много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1228" y="685228"/>
            <a:ext cx="3217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одна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рубашка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924799" y="685228"/>
            <a:ext cx="2685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А это другие…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1228" y="3423913"/>
            <a:ext cx="30460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одно платье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2725" t="9425" r="4773" b="10552"/>
          <a:stretch/>
        </p:blipFill>
        <p:spPr>
          <a:xfrm>
            <a:off x="1334530" y="1095829"/>
            <a:ext cx="2275239" cy="24400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1821" y="1089494"/>
            <a:ext cx="2272451" cy="243557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1372" y="1089494"/>
            <a:ext cx="2231756" cy="239195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l="34959" t="10478" r="23913" b="8363"/>
          <a:stretch/>
        </p:blipFill>
        <p:spPr>
          <a:xfrm>
            <a:off x="1600729" y="3883731"/>
            <a:ext cx="1927023" cy="285199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77153" y="3798879"/>
            <a:ext cx="1926503" cy="28531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81372" y="4004825"/>
            <a:ext cx="1926503" cy="28531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924798" y="3394373"/>
            <a:ext cx="2685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А это другие…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73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8714" y="146907"/>
            <a:ext cx="23198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Один-много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1228" y="685228"/>
            <a:ext cx="26997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одна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юбка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7924799" y="685228"/>
            <a:ext cx="2685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А это другие…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1228" y="3423913"/>
            <a:ext cx="2855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один носок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924798" y="3394373"/>
            <a:ext cx="2685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А это другие…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/>
          <a:srcRect l="5181" r="3749" b="9361"/>
          <a:stretch/>
        </p:blipFill>
        <p:spPr>
          <a:xfrm>
            <a:off x="7192616" y="817192"/>
            <a:ext cx="3727336" cy="270246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/>
          <a:srcRect t="34809" r="18925"/>
          <a:stretch/>
        </p:blipFill>
        <p:spPr>
          <a:xfrm>
            <a:off x="818808" y="1435855"/>
            <a:ext cx="3020026" cy="176065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6"/>
          <a:srcRect t="7154" r="1240"/>
          <a:stretch/>
        </p:blipFill>
        <p:spPr>
          <a:xfrm>
            <a:off x="6362932" y="3646200"/>
            <a:ext cx="5386704" cy="284857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7"/>
          <a:srcRect l="24792" r="26785" b="6307"/>
          <a:stretch/>
        </p:blipFill>
        <p:spPr>
          <a:xfrm>
            <a:off x="1853513" y="3917593"/>
            <a:ext cx="1375720" cy="266185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619048" y="6501151"/>
            <a:ext cx="3300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Найди одинаковые носочки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46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20124" y="0"/>
            <a:ext cx="36904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Назови ласково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18727" y="570131"/>
            <a:ext cx="100976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большие носки                                 А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маленькие…(носочки)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9256" y="3443919"/>
            <a:ext cx="108539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большая куртка                                      А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маленькая…(курточка)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1979" y="941779"/>
            <a:ext cx="1792998" cy="25021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2070" y="1572400"/>
            <a:ext cx="1019152" cy="14925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12554" t="13099" r="14645" b="13007"/>
          <a:stretch/>
        </p:blipFill>
        <p:spPr>
          <a:xfrm>
            <a:off x="1127552" y="3905584"/>
            <a:ext cx="2661852" cy="27730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32687" y="4490316"/>
            <a:ext cx="2097562" cy="1863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3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20124" y="0"/>
            <a:ext cx="36904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Назови ласково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18727" y="558171"/>
            <a:ext cx="105368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большие брюки                                 А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маленькие…(брючки)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9254" y="3655855"/>
            <a:ext cx="108539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большая юбка                                      А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это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маленькая…(юбочка)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784" y="4028995"/>
            <a:ext cx="3761680" cy="252940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4082" y="4616198"/>
            <a:ext cx="2637399" cy="177342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2977" y="1019836"/>
            <a:ext cx="2279293" cy="27620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225" y="1348364"/>
            <a:ext cx="1593132" cy="193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72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05233" y="62465"/>
            <a:ext cx="901219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Упражнение  «Чего не стало?»</a:t>
            </a:r>
            <a:br>
              <a:rPr lang="ru-RU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Внимательно 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посмотри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, 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назови и запомни</a:t>
            </a:r>
            <a:r>
              <a:rPr lang="ru-RU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1165" y="2937708"/>
            <a:ext cx="3023878" cy="1755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122" y="2542862"/>
            <a:ext cx="2280102" cy="27678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l="25941" t="5005" r="24683" b="4374"/>
          <a:stretch/>
        </p:blipFill>
        <p:spPr>
          <a:xfrm>
            <a:off x="3819753" y="2542862"/>
            <a:ext cx="1585883" cy="25454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/>
          <a:srcRect r="51880"/>
          <a:stretch/>
        </p:blipFill>
        <p:spPr>
          <a:xfrm>
            <a:off x="9090553" y="2484078"/>
            <a:ext cx="1877021" cy="282660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496343" y="6227806"/>
            <a:ext cx="18718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А теперь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7574" y="6227806"/>
            <a:ext cx="871804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2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6452" y="2336345"/>
            <a:ext cx="3023878" cy="1755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560" y="1925684"/>
            <a:ext cx="2280102" cy="27678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l="25941" t="5005" r="24683" b="4374"/>
          <a:stretch/>
        </p:blipFill>
        <p:spPr>
          <a:xfrm>
            <a:off x="3728725" y="2542861"/>
            <a:ext cx="1585883" cy="25454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/>
          <a:srcRect r="51880"/>
          <a:stretch/>
        </p:blipFill>
        <p:spPr>
          <a:xfrm>
            <a:off x="9551872" y="1925684"/>
            <a:ext cx="1877021" cy="282660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404240" y="163751"/>
            <a:ext cx="35028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Чего не стало</a:t>
            </a:r>
            <a:r>
              <a:rPr lang="ru-RU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9971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269" y="2981820"/>
            <a:ext cx="3023878" cy="1755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5612" y="2331747"/>
            <a:ext cx="2280102" cy="27678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l="25941" t="5005" r="24683" b="4374"/>
          <a:stretch/>
        </p:blipFill>
        <p:spPr>
          <a:xfrm>
            <a:off x="526124" y="1248268"/>
            <a:ext cx="1585883" cy="25454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/>
          <a:srcRect r="51880"/>
          <a:stretch/>
        </p:blipFill>
        <p:spPr>
          <a:xfrm>
            <a:off x="6030101" y="1911012"/>
            <a:ext cx="1877021" cy="282660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404240" y="163751"/>
            <a:ext cx="35028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Чего не стало</a:t>
            </a:r>
            <a:r>
              <a:rPr lang="ru-RU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47404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5223" y="-401667"/>
            <a:ext cx="798246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ru-RU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Что </a:t>
            </a:r>
            <a:r>
              <a:rPr lang="ru-RU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лишнее</a:t>
            </a:r>
            <a:r>
              <a:rPr lang="ru-RU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? Почему?</a:t>
            </a:r>
            <a:endParaRPr lang="ru-RU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815" y="1631627"/>
            <a:ext cx="2270295" cy="267861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30711">
            <a:off x="3408834" y="1350749"/>
            <a:ext cx="2432271" cy="345790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8812" y="1696001"/>
            <a:ext cx="2767399" cy="276739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/>
          <a:srcRect l="50214" t="6920" r="7452" b="5813"/>
          <a:stretch/>
        </p:blipFill>
        <p:spPr>
          <a:xfrm>
            <a:off x="6544632" y="1536078"/>
            <a:ext cx="2178030" cy="308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00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96296E-6 L 0.00911 0.378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" y="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97890" y="0"/>
            <a:ext cx="798246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ru-RU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Что </a:t>
            </a:r>
            <a:r>
              <a:rPr lang="ru-RU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лишнее</a:t>
            </a:r>
            <a:r>
              <a:rPr lang="ru-RU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? Почему?</a:t>
            </a:r>
            <a:endParaRPr lang="ru-RU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r="66260" b="50042"/>
          <a:stretch/>
        </p:blipFill>
        <p:spPr>
          <a:xfrm>
            <a:off x="414208" y="2073619"/>
            <a:ext cx="2410340" cy="24411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1037" t="48778" r="66443" b="1151"/>
          <a:stretch/>
        </p:blipFill>
        <p:spPr>
          <a:xfrm>
            <a:off x="3461438" y="2076323"/>
            <a:ext cx="2323070" cy="24466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33510" r="33510" b="49874"/>
          <a:stretch/>
        </p:blipFill>
        <p:spPr>
          <a:xfrm>
            <a:off x="6322284" y="2076323"/>
            <a:ext cx="2356022" cy="24493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66490" b="50042"/>
          <a:stretch/>
        </p:blipFill>
        <p:spPr>
          <a:xfrm>
            <a:off x="9286490" y="2084560"/>
            <a:ext cx="2393864" cy="244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70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81481E-6 L 0.00651 0.429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" y="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038" y="115330"/>
            <a:ext cx="47291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Больше, меньше, поровну.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016" y="3855566"/>
            <a:ext cx="2504160" cy="22214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2187" y="3898417"/>
            <a:ext cx="2505673" cy="22252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8512" y="3898416"/>
            <a:ext cx="2505673" cy="22252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4837" y="3898418"/>
            <a:ext cx="2505673" cy="22252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t="12088" b="10989"/>
          <a:stretch/>
        </p:blipFill>
        <p:spPr>
          <a:xfrm>
            <a:off x="-36691" y="1726067"/>
            <a:ext cx="2702195" cy="207861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4605" y="1793757"/>
            <a:ext cx="2706859" cy="207891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1593" y="1793757"/>
            <a:ext cx="2706859" cy="207891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8099" y="1819500"/>
            <a:ext cx="2706859" cy="207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4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038" y="115330"/>
            <a:ext cx="47291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Больше, меньше, поровну.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016" y="3855566"/>
            <a:ext cx="2504160" cy="22214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2187" y="3898417"/>
            <a:ext cx="2505673" cy="22252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8512" y="3898416"/>
            <a:ext cx="2505673" cy="22252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4837" y="3898418"/>
            <a:ext cx="2505673" cy="22252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t="12088" b="10989"/>
          <a:stretch/>
        </p:blipFill>
        <p:spPr>
          <a:xfrm>
            <a:off x="-36691" y="1726067"/>
            <a:ext cx="2702195" cy="207861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4605" y="1793757"/>
            <a:ext cx="2706859" cy="207891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1593" y="1793757"/>
            <a:ext cx="2706859" cy="207891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8099" y="1819500"/>
            <a:ext cx="2706859" cy="207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81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038" y="115330"/>
            <a:ext cx="47291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Больше, меньше, поровну.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016" y="3855566"/>
            <a:ext cx="2504160" cy="22214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2187" y="3898417"/>
            <a:ext cx="2505673" cy="22252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8512" y="3898416"/>
            <a:ext cx="2505673" cy="22252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t="12088" b="10989"/>
          <a:stretch/>
        </p:blipFill>
        <p:spPr>
          <a:xfrm>
            <a:off x="-36691" y="1726067"/>
            <a:ext cx="2702195" cy="207861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4605" y="1793757"/>
            <a:ext cx="2706859" cy="207891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1593" y="1793757"/>
            <a:ext cx="2706859" cy="207891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8099" y="1819500"/>
            <a:ext cx="2706859" cy="207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53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01979" y="-372654"/>
            <a:ext cx="7982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ru-RU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Повторяем стихотворение</a:t>
            </a:r>
            <a:endParaRPr lang="ru-RU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087686"/>
              </p:ext>
            </p:extLst>
          </p:nvPr>
        </p:nvGraphicFramePr>
        <p:xfrm>
          <a:off x="2410747" y="898528"/>
          <a:ext cx="7352088" cy="5573999"/>
        </p:xfrm>
        <a:graphic>
          <a:graphicData uri="http://schemas.openxmlformats.org/drawingml/2006/table">
            <a:tbl>
              <a:tblPr firstRow="1" firstCol="1" bandRow="1"/>
              <a:tblGrid>
                <a:gridCol w="2450696"/>
                <a:gridCol w="2450696"/>
                <a:gridCol w="2450696"/>
              </a:tblGrid>
              <a:tr h="19293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cap="none" spc="0" dirty="0">
                          <a:ln w="9525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12700" dist="38100" dir="2700000" algn="tl" rotWithShape="0">
                              <a:schemeClr val="bg1">
                                <a:lumMod val="50000"/>
                              </a:scheme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2797" marR="527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cap="none" spc="0" dirty="0">
                          <a:ln w="9525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12700" dist="38100" dir="2700000" algn="tl" rotWithShape="0">
                              <a:schemeClr val="bg1">
                                <a:lumMod val="50000"/>
                              </a:scheme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2797" marR="527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cap="none" spc="0">
                          <a:ln w="9525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12700" dist="38100" dir="2700000" algn="tl" rotWithShape="0">
                              <a:schemeClr val="bg1">
                                <a:lumMod val="50000"/>
                              </a:scheme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2797" marR="527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cap="none" spc="0" dirty="0">
                          <a:ln w="9525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12700" dist="38100" dir="2700000" algn="tl" rotWithShape="0">
                              <a:schemeClr val="bg1">
                                <a:lumMod val="50000"/>
                              </a:scheme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2797" marR="527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cap="none" spc="0" dirty="0">
                          <a:ln w="9525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12700" dist="38100" dir="2700000" algn="tl" rotWithShape="0">
                              <a:schemeClr val="bg1">
                                <a:lumMod val="50000"/>
                              </a:scheme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2797" marR="527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cap="none" spc="0" dirty="0">
                          <a:ln w="9525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12700" dist="38100" dir="2700000" algn="tl" rotWithShape="0">
                              <a:schemeClr val="bg1">
                                <a:lumMod val="50000"/>
                              </a:scheme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2797" marR="527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cap="none" spc="0">
                          <a:ln w="9525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12700" dist="38100" dir="2700000" algn="tl" rotWithShape="0">
                              <a:schemeClr val="bg1">
                                <a:lumMod val="50000"/>
                              </a:scheme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2797" marR="527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cap="none" spc="0" dirty="0">
                          <a:ln w="9525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12700" dist="38100" dir="2700000" algn="tl" rotWithShape="0">
                              <a:schemeClr val="bg1">
                                <a:lumMod val="50000"/>
                              </a:scheme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2797" marR="527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cap="none" spc="0" dirty="0">
                          <a:ln w="9525">
                            <a:solidFill>
                              <a:schemeClr val="bg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12700" dist="38100" dir="2700000" algn="tl" rotWithShape="0">
                              <a:schemeClr val="bg1">
                                <a:lumMod val="50000"/>
                              </a:scheme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2797" marR="527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098" name="Picture 2" descr="http://img841.imageshack.us/img841/5196/nade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57461" y="1052945"/>
            <a:ext cx="1658738" cy="151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3.bp.blogspot.com/-4XNvy7yt5lE/U3HnMQ3k82I/AAAAAAAADCg/lSIWek7dM9c/s1600/%25D0%25B4%25D0%25B5%25D0%25B2%25D0%25BE%25D1%2587%25D0%25BA%25D0%25B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65148" y="950683"/>
            <a:ext cx="1243286" cy="189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00291" y="898528"/>
            <a:ext cx="1797525" cy="179752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1460" y="2755923"/>
            <a:ext cx="1720347" cy="1720347"/>
          </a:xfrm>
          <a:prstGeom prst="rect">
            <a:avLst/>
          </a:prstGeom>
        </p:spPr>
      </p:pic>
      <p:cxnSp>
        <p:nvCxnSpPr>
          <p:cNvPr id="17" name="Прямая соединительная линия 16"/>
          <p:cNvCxnSpPr/>
          <p:nvPr/>
        </p:nvCxnSpPr>
        <p:spPr>
          <a:xfrm>
            <a:off x="3048000" y="3075927"/>
            <a:ext cx="1357745" cy="135752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>
            <a:off x="2974109" y="3112655"/>
            <a:ext cx="1477818" cy="1311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2" name="Picture 6" descr="http://cs317326.userapi.com/v317326097/3784/WhjmnLB4TSA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51" r="14883" b="16321"/>
          <a:stretch/>
        </p:blipFill>
        <p:spPr bwMode="auto">
          <a:xfrm>
            <a:off x="5227247" y="2841059"/>
            <a:ext cx="1970675" cy="182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funforkids.ru/pictures/school19/school1915.gi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689" y="3112655"/>
            <a:ext cx="1794458" cy="132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6" descr="http://st.depositphotos.com/1000820/1369/i/450/dep_13691363-Yellow-Dandelion-Taraxacum-Officinale-Flower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69" b="38268"/>
          <a:stretch/>
        </p:blipFill>
        <p:spPr bwMode="auto">
          <a:xfrm flipH="1">
            <a:off x="3048000" y="4812145"/>
            <a:ext cx="1208172" cy="87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4" descr="http://boombob.ru/img/picture/Jul/10/dbcd95b3180f3994c2080d0c5e438208/3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57"/>
          <a:stretch/>
        </p:blipFill>
        <p:spPr bwMode="auto">
          <a:xfrm>
            <a:off x="3048000" y="5562678"/>
            <a:ext cx="1509724" cy="64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http://tonysheridan.com/images/5/2/ja-det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533" y="4812145"/>
            <a:ext cx="1388516" cy="1371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Круговая стрелка 21"/>
          <p:cNvSpPr/>
          <p:nvPr/>
        </p:nvSpPr>
        <p:spPr>
          <a:xfrm rot="15333900">
            <a:off x="7743208" y="4719062"/>
            <a:ext cx="1584343" cy="1553845"/>
          </a:xfrm>
          <a:prstGeom prst="circularArrow">
            <a:avLst>
              <a:gd name="adj1" fmla="val 12500"/>
              <a:gd name="adj2" fmla="val 1113980"/>
              <a:gd name="adj3" fmla="val 20457681"/>
              <a:gd name="adj4" fmla="val 1392294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43159" y="2475245"/>
            <a:ext cx="843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С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шили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35323" y="2509657"/>
            <a:ext cx="629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Тане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923314" y="2520685"/>
            <a:ext cx="1428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сарафанчик.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058974" y="4337331"/>
            <a:ext cx="1211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Нет такого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572900" y="4291604"/>
            <a:ext cx="1057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у подруг.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08672" y="4291604"/>
            <a:ext cx="14845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Ярко-жёлтый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076061" y="6107814"/>
            <a:ext cx="1305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одуванчик,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48" name="TextBox 2047"/>
          <p:cNvSpPr txBox="1"/>
          <p:nvPr/>
        </p:nvSpPr>
        <p:spPr>
          <a:xfrm>
            <a:off x="5325714" y="6063140"/>
            <a:ext cx="1559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колокольчики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8184548" y="6067225"/>
            <a:ext cx="8290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вокруг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18" name="Picture 22" descr="http://fotoham.ru/img/picture/Nov/27/8cd5d1c9987054b65fe2ace03dbe9664/1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1559" y="2207491"/>
            <a:ext cx="382147" cy="23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2" descr="http://fotoham.ru/img/picture/Nov/27/8cd5d1c9987054b65fe2ace03dbe9664/1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4014" y="2199047"/>
            <a:ext cx="382147" cy="23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2" descr="http://fotoham.ru/img/picture/Nov/27/8cd5d1c9987054b65fe2ace03dbe9664/1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444" y="2300647"/>
            <a:ext cx="382147" cy="23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04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834058" y="1530734"/>
            <a:ext cx="653095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МОЛОДЕЦ!</a:t>
            </a:r>
            <a:endParaRPr lang="ru-RU" sz="8800" dirty="0"/>
          </a:p>
        </p:txBody>
      </p:sp>
      <p:pic>
        <p:nvPicPr>
          <p:cNvPr id="5122" name="Picture 2" descr="http://ccommecacreations.wifeo.com/images/v/vet/vetement_02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103" y="387733"/>
            <a:ext cx="11049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deeperspace.com/animatedGifs/?img=./Clothing/Womens_Clothes/Blue_coat.gif&amp;w=240&amp;h=24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058" y="4961804"/>
            <a:ext cx="1514475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animatedimages.org/data/media/297/animated-clothes-and-fashion-image-0005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710" y="3223707"/>
            <a:ext cx="1771650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animated-gifs.eu/body-sweaters/0007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705" y="4758604"/>
            <a:ext cx="1628775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deeperspace.com/animatedGifs/Clothing/Womens_Clothes/Purple_skirt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007" y="2977284"/>
            <a:ext cx="12954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deeperspace.com/animatedGifs/Clothing/Womens_Clothes/Red_skirt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09" y="3147723"/>
            <a:ext cx="139065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deeperspace.com/animatedGifs/?img=./Clothing/Womens_Clothes/Jean_shorts.gif&amp;w=240&amp;h=240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107" y="502032"/>
            <a:ext cx="1543050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70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392</Words>
  <Application>Microsoft Office PowerPoint</Application>
  <PresentationFormat>Произвольный</PresentationFormat>
  <Paragraphs>99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Игровая презентация  по теме:  «ОДЕЖДА»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по теме  ОДЕЖДА</dc:title>
  <cp:lastModifiedBy>acer</cp:lastModifiedBy>
  <cp:revision>42</cp:revision>
  <dcterms:created xsi:type="dcterms:W3CDTF">2015-11-15T09:40:29Z</dcterms:created>
  <dcterms:modified xsi:type="dcterms:W3CDTF">2025-03-18T11:57:37Z</dcterms:modified>
</cp:coreProperties>
</file>