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4" r:id="rId8"/>
    <p:sldId id="263" r:id="rId9"/>
    <p:sldId id="262" r:id="rId10"/>
    <p:sldId id="261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C0FC541-258D-4F59-BC48-B7A741E8FEBE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4D84588-A6A6-4F9F-A14C-B01732051A7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2204864"/>
            <a:ext cx="2880320" cy="3816424"/>
          </a:xfrm>
        </p:spPr>
        <p:txBody>
          <a:bodyPr/>
          <a:lstStyle/>
          <a:p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Презентацию </a:t>
            </a: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подготовил</a:t>
            </a:r>
            <a:r>
              <a:rPr lang="ru-RU" b="1" dirty="0">
                <a:solidFill>
                  <a:schemeClr val="bg2">
                    <a:lumMod val="75000"/>
                  </a:schemeClr>
                </a:solidFill>
              </a:rPr>
              <a:t>и</a:t>
            </a:r>
            <a:endParaRPr lang="ru-RU" b="1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Воспитатель:</a:t>
            </a:r>
          </a:p>
          <a:p>
            <a:endParaRPr lang="ru-RU" b="1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ru-RU" dirty="0" smtClean="0"/>
              <a:t>Неклюдова Галина </a:t>
            </a:r>
            <a:r>
              <a:rPr lang="ru-RU" dirty="0" smtClean="0"/>
              <a:t>Юрьевна</a:t>
            </a:r>
          </a:p>
          <a:p>
            <a:r>
              <a:rPr lang="ru-RU" dirty="0" err="1" smtClean="0"/>
              <a:t>Кезина</a:t>
            </a:r>
            <a:r>
              <a:rPr lang="ru-RU" dirty="0" smtClean="0"/>
              <a:t> Татьяна Александровна</a:t>
            </a:r>
            <a:endParaRPr lang="ru-RU" dirty="0" smtClean="0"/>
          </a:p>
          <a:p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6633"/>
            <a:ext cx="7772400" cy="194421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bg1"/>
                </a:solidFill>
              </a:rPr>
              <a:t>Государственное бюджетное общеобразовательное  учреждение Самарской области основная общеобразовательная школа № 19 имени Героя Социалистического Труда </a:t>
            </a:r>
            <a:r>
              <a:rPr lang="ru-RU" sz="1800" b="1" dirty="0" err="1" smtClean="0">
                <a:solidFill>
                  <a:schemeClr val="bg1"/>
                </a:solidFill>
              </a:rPr>
              <a:t>А.С.Федотовой</a:t>
            </a:r>
            <a:r>
              <a:rPr lang="ru-RU" sz="1800" b="1" dirty="0" smtClean="0">
                <a:solidFill>
                  <a:schemeClr val="bg1"/>
                </a:solidFill>
              </a:rPr>
              <a:t>  г. Новокуйбышевска  </a:t>
            </a:r>
            <a:r>
              <a:rPr lang="ru-RU" sz="1800" b="1" dirty="0" err="1" smtClean="0">
                <a:solidFill>
                  <a:schemeClr val="bg1"/>
                </a:solidFill>
              </a:rPr>
              <a:t>г.о</a:t>
            </a:r>
            <a:r>
              <a:rPr lang="ru-RU" sz="1800" b="1" dirty="0" smtClean="0">
                <a:solidFill>
                  <a:schemeClr val="bg1"/>
                </a:solidFill>
              </a:rPr>
              <a:t>. Новокуйбышевск  структурное подразделение «Детский сад «Кораблик»</a:t>
            </a:r>
            <a:br>
              <a:rPr lang="ru-RU" sz="1800" b="1" dirty="0" smtClean="0">
                <a:solidFill>
                  <a:schemeClr val="bg1"/>
                </a:solidFill>
              </a:rPr>
            </a:br>
            <a:r>
              <a:rPr lang="ru-RU" sz="1800" b="1" dirty="0" smtClean="0">
                <a:solidFill>
                  <a:schemeClr val="bg1"/>
                </a:solidFill>
              </a:rPr>
              <a:t>Индекс : 446201 Самарская область г. Новокуйбышевск  ул. </a:t>
            </a:r>
            <a:r>
              <a:rPr lang="ru-RU" sz="1800" b="1" dirty="0" err="1" smtClean="0">
                <a:solidFill>
                  <a:schemeClr val="bg1"/>
                </a:solidFill>
              </a:rPr>
              <a:t>Карбышева</a:t>
            </a:r>
            <a:r>
              <a:rPr lang="ru-RU" sz="1800" b="1" dirty="0" smtClean="0">
                <a:solidFill>
                  <a:schemeClr val="bg1"/>
                </a:solidFill>
              </a:rPr>
              <a:t> 22-а</a:t>
            </a:r>
            <a:br>
              <a:rPr lang="ru-RU" sz="1800" b="1" dirty="0" smtClean="0">
                <a:solidFill>
                  <a:schemeClr val="bg1"/>
                </a:solidFill>
              </a:rPr>
            </a:br>
            <a:endParaRPr lang="ru-RU" sz="1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Галина\Desktop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460851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564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Мини-музей Военной техники</a:t>
            </a:r>
            <a:endParaRPr lang="ru-RU" b="1" dirty="0"/>
          </a:p>
        </p:txBody>
      </p:sp>
      <p:pic>
        <p:nvPicPr>
          <p:cNvPr id="3075" name="Picture 3" descr="C:\Users\Галина\Desktop\проект выготского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78496"/>
            <a:ext cx="4824536" cy="494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556792"/>
            <a:ext cx="4536504" cy="49685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6" name="Picture 4" descr="C:\Users\Галина\Desktop\проект выготского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89844"/>
            <a:ext cx="3744416" cy="493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126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b="1" dirty="0" smtClean="0"/>
              <a:t>Проект «Мини-музей Военной техники»</a:t>
            </a:r>
          </a:p>
          <a:p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</a:rPr>
              <a:t>Целевая группа</a:t>
            </a:r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:</a:t>
            </a:r>
            <a:r>
              <a:rPr lang="ru-RU" sz="2800" dirty="0" smtClean="0"/>
              <a:t> дети старшего и подготовительного возраста, педагоги ДОУ, родители.</a:t>
            </a:r>
          </a:p>
          <a:p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</a:rPr>
              <a:t>Цель проекта</a:t>
            </a:r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:  </a:t>
            </a:r>
            <a:r>
              <a:rPr lang="ru-RU" sz="2800" dirty="0" smtClean="0"/>
              <a:t>Знакомство детей с различными  видами военной техники, а также представления о профессии «Военный»</a:t>
            </a:r>
          </a:p>
          <a:p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</a:rPr>
              <a:t>Задачи проекта:</a:t>
            </a:r>
          </a:p>
          <a:p>
            <a:r>
              <a:rPr lang="ru-RU" sz="2800" b="1" dirty="0" smtClean="0"/>
              <a:t>-  </a:t>
            </a:r>
            <a:r>
              <a:rPr lang="ru-RU" sz="2800" dirty="0" smtClean="0"/>
              <a:t>развитие гражданско- патриотического воспитания;</a:t>
            </a:r>
          </a:p>
          <a:p>
            <a:r>
              <a:rPr lang="ru-RU" sz="2800" b="1" dirty="0" smtClean="0"/>
              <a:t>- </a:t>
            </a:r>
            <a:r>
              <a:rPr lang="ru-RU" sz="2800" dirty="0" smtClean="0"/>
              <a:t>расширять знания детей о военной технике ;</a:t>
            </a:r>
          </a:p>
          <a:p>
            <a:r>
              <a:rPr lang="ru-RU" sz="2800" dirty="0" smtClean="0"/>
              <a:t>- расширить знания о военных профессиях;</a:t>
            </a:r>
          </a:p>
          <a:p>
            <a:r>
              <a:rPr lang="ru-RU" sz="2800" dirty="0" smtClean="0"/>
              <a:t>- способствовать умению работать в группе;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20082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/>
          <a:lstStyle/>
          <a:p>
            <a:r>
              <a:rPr lang="ru-RU" dirty="0" smtClean="0"/>
              <a:t>Когда на занятиях к 23 февраля или 9 мая начинаем говорить о военных, военной технике, дети всегда с интересом слушают и участвуют в беседе. Им это интересно. На основе этого и возникла идея создание данного проекта. Проект является долгосрочным. Патриотическое воспитание формируется с дошкольного возраста.</a:t>
            </a:r>
            <a:endParaRPr lang="ru-RU" dirty="0"/>
          </a:p>
        </p:txBody>
      </p:sp>
      <p:pic>
        <p:nvPicPr>
          <p:cNvPr id="2051" name="Picture 3" descr="C:\Users\Галина\Desktop\проект выготского\IMG_20191226_140309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79192"/>
            <a:ext cx="5616624" cy="30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495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/>
          <a:lstStyle/>
          <a:p>
            <a:r>
              <a:rPr lang="ru-RU" dirty="0" smtClean="0"/>
              <a:t>Проект предусматривает активное участие каждого дошкольника в различных видах деятельности совместно с педагогом ДОУ или родителями.</a:t>
            </a:r>
          </a:p>
          <a:p>
            <a:r>
              <a:rPr lang="ru-RU" dirty="0" smtClean="0"/>
              <a:t>Деятельность педагогов сводится к созданию условий для раскрытия  познавательных и творческих способностей детей.</a:t>
            </a:r>
            <a:endParaRPr lang="ru-RU" dirty="0"/>
          </a:p>
        </p:txBody>
      </p:sp>
      <p:pic>
        <p:nvPicPr>
          <p:cNvPr id="2050" name="Picture 2" descr="C:\Users\Галина\Desktop\проект выготского\IMG_20191226_140357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4"/>
            <a:ext cx="7488832" cy="336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457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/>
          <a:lstStyle/>
          <a:p>
            <a:r>
              <a:rPr lang="ru-RU" dirty="0" smtClean="0"/>
              <a:t>В результате выполнения проекта у детей сформировалось понимание того, что связано с военной техникой. Создан новый уголок в группе  «Мини-музей Военной техники».                             Ребята вместе с родителями подготовили доклады о военной технике.</a:t>
            </a:r>
          </a:p>
          <a:p>
            <a:pPr marL="0" indent="0">
              <a:buNone/>
            </a:pPr>
            <a:r>
              <a:rPr lang="ru-RU" dirty="0" smtClean="0"/>
              <a:t>              </a:t>
            </a:r>
          </a:p>
        </p:txBody>
      </p:sp>
      <p:pic>
        <p:nvPicPr>
          <p:cNvPr id="5122" name="Picture 2" descr="C:\Users\Галина\Desktop\проект выготского\IMG_20191226_155714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42" y="2932162"/>
            <a:ext cx="2958252" cy="221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Галина\Desktop\проект выготского\IMG_20191226_155736_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572122"/>
            <a:ext cx="3438496" cy="257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Галина\Desktop\проект выготского\IMG_20191226_155644_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84984"/>
            <a:ext cx="2958252" cy="221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Галина\Desktop\проект выготского\IMG_20191226_155756_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844358"/>
            <a:ext cx="2644550" cy="166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396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35352"/>
          </a:xfrm>
        </p:spPr>
        <p:txBody>
          <a:bodyPr/>
          <a:lstStyle/>
          <a:p>
            <a:r>
              <a:rPr lang="ru-RU" dirty="0" smtClean="0"/>
              <a:t>Уголок пополнился самодельными моделями военной техники ( самолетами )</a:t>
            </a:r>
            <a:endParaRPr lang="ru-RU" dirty="0"/>
          </a:p>
        </p:txBody>
      </p:sp>
      <p:pic>
        <p:nvPicPr>
          <p:cNvPr id="6146" name="Picture 2" descr="C:\Users\Галина\Desktop\проект выготского\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6" y="1700808"/>
            <a:ext cx="796290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979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/>
          <a:lstStyle/>
          <a:p>
            <a:r>
              <a:rPr lang="ru-RU" dirty="0" smtClean="0"/>
              <a:t>Дети узнали, что в России существует 10 лучших музеев Военной техники.</a:t>
            </a:r>
            <a:endParaRPr lang="ru-RU" dirty="0"/>
          </a:p>
        </p:txBody>
      </p:sp>
      <p:pic>
        <p:nvPicPr>
          <p:cNvPr id="7170" name="Picture 2" descr="C:\Users\Галина\Desktop\проект выготского\IMG_20191226_155505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33426"/>
            <a:ext cx="4176464" cy="495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Галина\Desktop\проект выготского\IMG_20191226_155530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33426"/>
            <a:ext cx="3888432" cy="495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823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/>
          <a:lstStyle/>
          <a:p>
            <a:r>
              <a:rPr lang="ru-RU" dirty="0" smtClean="0"/>
              <a:t>Дети пополнили свои знания углубленно, разбираются во всех видах военной техники и военный какой профессии имеет отношение к той или иной технике.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8194" name="Picture 2" descr="C:\Users\Галина\Desktop\проект выготского\IMG_20191226_155904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132856"/>
            <a:ext cx="288032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Галина\Desktop\проект выготского\IMG_20191226_155913_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52366"/>
            <a:ext cx="3054529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Галина\Desktop\проект выготского\IMG_20191226_155907_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29000"/>
            <a:ext cx="307868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99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Галина\Desktop\проект выготского\IMG_20191226_155919_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48679"/>
            <a:ext cx="2736304" cy="273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Галина\Desktop\проект выготского\IMG_20191226_160035_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2286596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Галина\Desktop\проект выготского\IMG_20191226_160301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332656"/>
            <a:ext cx="2448272" cy="27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Галина\Desktop\проект выготского\IMG_20191226_160112_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3016"/>
            <a:ext cx="264663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Галина\Desktop\проект выготского\IMG_20191226_160307_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49898"/>
            <a:ext cx="2646636" cy="268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Галина\Desktop\проект выготского\IMG_20191226_160340_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73016"/>
            <a:ext cx="266429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44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r>
              <a:rPr lang="ru-RU" dirty="0" smtClean="0"/>
              <a:t>Для закрепления знаний дети с удовольствием используют дидактические игры, которые тоже находятся в уголке « Мини-музей Военной техники». Дидактическая игра « Найди тень»</a:t>
            </a:r>
            <a:endParaRPr lang="ru-RU" dirty="0"/>
          </a:p>
        </p:txBody>
      </p:sp>
      <p:pic>
        <p:nvPicPr>
          <p:cNvPr id="10243" name="Picture 3" descr="C:\Users\Галина\Desktop\проект выготского\IMG_20191226_163721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" y="2348880"/>
            <a:ext cx="3702487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Галина\Desktop\проект выготского\IMG_20191226_163737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948" y="2468893"/>
            <a:ext cx="3240360" cy="364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511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r>
              <a:rPr lang="ru-RU" dirty="0" smtClean="0"/>
              <a:t>Все дети любят </a:t>
            </a:r>
            <a:r>
              <a:rPr lang="ru-RU" dirty="0" err="1" smtClean="0"/>
              <a:t>пазлы</a:t>
            </a:r>
            <a:r>
              <a:rPr lang="ru-RU" dirty="0" smtClean="0"/>
              <a:t>. Собирать картинки военной техники из частей в целое интересно как мальчикам, так и девочкам.</a:t>
            </a:r>
            <a:endParaRPr lang="ru-RU" dirty="0"/>
          </a:p>
        </p:txBody>
      </p:sp>
      <p:pic>
        <p:nvPicPr>
          <p:cNvPr id="11266" name="Picture 2" descr="C:\Users\Галина\Desktop\проект выготского\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78323"/>
            <a:ext cx="2253010" cy="3367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Галина\Desktop\проект выготского\л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38374"/>
            <a:ext cx="2808312" cy="385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Галина\Desktop\проект выготского\р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378323"/>
            <a:ext cx="2376264" cy="335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556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r>
              <a:rPr lang="ru-RU" dirty="0" smtClean="0"/>
              <a:t>Дети, которые хорошо разбираются в военной технике, сами проводят экскурсии по музею для детей из других групп.</a:t>
            </a:r>
          </a:p>
          <a:p>
            <a:endParaRPr lang="ru-RU" dirty="0"/>
          </a:p>
        </p:txBody>
      </p:sp>
      <p:pic>
        <p:nvPicPr>
          <p:cNvPr id="12290" name="Picture 2" descr="C:\Users\Галина\Desktop\проект выготского\IMG_20191226_155425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132856"/>
            <a:ext cx="3456384" cy="329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Галина\Desktop\проект выготского\IMG_20191226_155432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4"/>
            <a:ext cx="3438496" cy="257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Галина\Desktop\проект выготского\IMG_20191226_155443_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21088"/>
            <a:ext cx="4230584" cy="230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922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47320"/>
          </a:xfrm>
        </p:spPr>
        <p:txBody>
          <a:bodyPr/>
          <a:lstStyle/>
          <a:p>
            <a:r>
              <a:rPr lang="ru-RU" dirty="0" smtClean="0"/>
              <a:t>В мини-музее собираются мини-модели настоящей военной техники.</a:t>
            </a:r>
            <a:endParaRPr lang="ru-RU" dirty="0"/>
          </a:p>
        </p:txBody>
      </p:sp>
      <p:pic>
        <p:nvPicPr>
          <p:cNvPr id="13314" name="Picture 2" descr="C:\Users\Галина\Desktop\проект выготского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335267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358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91336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/>
              <a:t>У нас выставлены:</a:t>
            </a:r>
          </a:p>
          <a:p>
            <a:r>
              <a:rPr lang="ru-RU" dirty="0" smtClean="0"/>
              <a:t>- Самолет  </a:t>
            </a:r>
            <a:r>
              <a:rPr lang="ru-RU" dirty="0"/>
              <a:t>Штурмовик  ИЛ </a:t>
            </a:r>
            <a:r>
              <a:rPr lang="ru-RU" dirty="0" smtClean="0"/>
              <a:t>– 2</a:t>
            </a:r>
          </a:p>
          <a:p>
            <a:r>
              <a:rPr lang="ru-RU" dirty="0" smtClean="0"/>
              <a:t>- Пикирующий </a:t>
            </a:r>
            <a:r>
              <a:rPr lang="ru-RU" dirty="0"/>
              <a:t>бомбардировщик ПЕ </a:t>
            </a:r>
            <a:r>
              <a:rPr lang="ru-RU" dirty="0" smtClean="0"/>
              <a:t>– 2</a:t>
            </a:r>
          </a:p>
          <a:p>
            <a:r>
              <a:rPr lang="ru-RU" dirty="0"/>
              <a:t>- Первый ракетный самолет БИ </a:t>
            </a:r>
            <a:r>
              <a:rPr lang="ru-RU" dirty="0" smtClean="0"/>
              <a:t>– 1</a:t>
            </a:r>
          </a:p>
          <a:p>
            <a:r>
              <a:rPr lang="ru-RU" dirty="0" smtClean="0"/>
              <a:t>- Советский </a:t>
            </a:r>
            <a:r>
              <a:rPr lang="ru-RU" dirty="0"/>
              <a:t>одноместный </a:t>
            </a:r>
            <a:r>
              <a:rPr lang="ru-RU" dirty="0" smtClean="0"/>
              <a:t>истребитель </a:t>
            </a:r>
            <a:r>
              <a:rPr lang="ru-RU" dirty="0"/>
              <a:t>И - 3 </a:t>
            </a:r>
            <a:endParaRPr lang="ru-RU" dirty="0" smtClean="0"/>
          </a:p>
          <a:p>
            <a:r>
              <a:rPr lang="ru-RU" dirty="0"/>
              <a:t>- Советский многоцелевой </a:t>
            </a:r>
            <a:r>
              <a:rPr lang="ru-RU" dirty="0" smtClean="0"/>
              <a:t>одномоторный                 самолет </a:t>
            </a:r>
            <a:r>
              <a:rPr lang="ru-RU" dirty="0"/>
              <a:t>Р </a:t>
            </a:r>
            <a:r>
              <a:rPr lang="ru-RU" dirty="0" smtClean="0"/>
              <a:t>– 5</a:t>
            </a:r>
          </a:p>
          <a:p>
            <a:r>
              <a:rPr lang="ru-RU" dirty="0"/>
              <a:t>- Советский лёгкий сверхзвуковой фронтовой истребитель  МИГ – 21 третьего </a:t>
            </a:r>
            <a:r>
              <a:rPr lang="ru-RU" dirty="0" smtClean="0"/>
              <a:t>поколения</a:t>
            </a:r>
          </a:p>
          <a:p>
            <a:r>
              <a:rPr lang="ru-RU" dirty="0" smtClean="0"/>
              <a:t>- Армейский многоцелевой бронированный автомобиль « Рысь »</a:t>
            </a:r>
          </a:p>
          <a:p>
            <a:r>
              <a:rPr lang="ru-RU" dirty="0" smtClean="0"/>
              <a:t>- Российский средний и основной боевой танк Т-90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542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r>
              <a:rPr lang="ru-RU" dirty="0" smtClean="0"/>
              <a:t>- Тяжелый танковый тягач БТТ – 1</a:t>
            </a:r>
          </a:p>
          <a:p>
            <a:r>
              <a:rPr lang="ru-RU" dirty="0" smtClean="0"/>
              <a:t>- Советский многоцелевой истребитель МИГ – 23 третьего поколения</a:t>
            </a:r>
          </a:p>
          <a:p>
            <a:r>
              <a:rPr lang="ru-RU" dirty="0" smtClean="0"/>
              <a:t>- Машина с одной ракетой ГАЗ – 66, ракета  СТ -1299 – </a:t>
            </a:r>
            <a:r>
              <a:rPr lang="en-US" dirty="0" smtClean="0"/>
              <a:t>R</a:t>
            </a:r>
            <a:r>
              <a:rPr lang="ru-RU" dirty="0" smtClean="0"/>
              <a:t>- 3</a:t>
            </a:r>
          </a:p>
          <a:p>
            <a:r>
              <a:rPr lang="ru-RU" dirty="0" smtClean="0"/>
              <a:t>- Легкий фронтовой истребитель МИГ – 29</a:t>
            </a:r>
          </a:p>
          <a:p>
            <a:r>
              <a:rPr lang="ru-RU" dirty="0" smtClean="0"/>
              <a:t>- Машина с 8 ракетами «Ураган» РСЗО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820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r>
              <a:rPr lang="ru-RU" dirty="0" smtClean="0"/>
              <a:t>Любое посещение мини – музея заканчивается творчеством.</a:t>
            </a:r>
            <a:endParaRPr lang="ru-RU" dirty="0"/>
          </a:p>
        </p:txBody>
      </p:sp>
      <p:pic>
        <p:nvPicPr>
          <p:cNvPr id="1026" name="Picture 2" descr="C:\Users\Галина\Desktop\проект выготского\IMG_20191227_160156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7632848" cy="453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1103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616624"/>
          </a:xfrm>
        </p:spPr>
        <p:txBody>
          <a:bodyPr/>
          <a:lstStyle/>
          <a:p>
            <a:r>
              <a:rPr lang="ru-RU" dirty="0" smtClean="0"/>
              <a:t>Этот проект очень интересный и познавательный. Мы только начали работать в этом направлении, поэтому и дальше планируем работать по этой теме. Планируем собрать видеотеку по теме, пополнить музей новыми экспонатами военной техники. Собрать новые и достоверные материалы для пополнения знаний детей.</a:t>
            </a:r>
            <a:endParaRPr lang="ru-RU" dirty="0"/>
          </a:p>
        </p:txBody>
      </p:sp>
      <p:pic>
        <p:nvPicPr>
          <p:cNvPr id="3074" name="Picture 2" descr="C:\Users\Галина\Desktop\проект выготского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3861048"/>
            <a:ext cx="8029575" cy="257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577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47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6000" dirty="0" smtClean="0"/>
          </a:p>
          <a:p>
            <a:pPr marL="0" indent="0" algn="ctr">
              <a:buNone/>
            </a:pPr>
            <a:endParaRPr lang="ru-RU" sz="6000" dirty="0"/>
          </a:p>
          <a:p>
            <a:pPr marL="0" indent="0" algn="ctr">
              <a:buNone/>
            </a:pPr>
            <a:r>
              <a:rPr lang="ru-RU" sz="6000" dirty="0" smtClean="0"/>
              <a:t>Спасибо за внимание</a:t>
            </a:r>
          </a:p>
          <a:p>
            <a:pPr marL="0" indent="0" algn="ctr">
              <a:buNone/>
            </a:pPr>
            <a:endParaRPr lang="ru-RU" sz="6000" dirty="0"/>
          </a:p>
          <a:p>
            <a:pPr marL="0" indent="0" algn="ctr">
              <a:buNone/>
            </a:pPr>
            <a:r>
              <a:rPr lang="ru-RU" sz="6000" dirty="0" smtClean="0"/>
              <a:t>2021 год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9762176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256</TotalTime>
  <Words>529</Words>
  <Application>Microsoft Office PowerPoint</Application>
  <PresentationFormat>Экран (4:3)</PresentationFormat>
  <Paragraphs>49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Бумажная</vt:lpstr>
      <vt:lpstr>Государственное бюджетное общеобразовательное  учреждение Самарской области основная общеобразовательная школа № 19 имени Героя Социалистического Труда А.С.Федотовой  г. Новокуйбышевска  г.о. Новокуйбышевск  структурное подразделение «Детский сад «Кораблик» Индекс : 446201 Самарская область г. Новокуйбышевск  ул. Карбышева 22-а </vt:lpstr>
      <vt:lpstr>Мини-музей Военной техники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</dc:creator>
  <cp:lastModifiedBy>Галина</cp:lastModifiedBy>
  <cp:revision>18</cp:revision>
  <dcterms:created xsi:type="dcterms:W3CDTF">2020-02-09T09:03:38Z</dcterms:created>
  <dcterms:modified xsi:type="dcterms:W3CDTF">2021-09-07T15:00:30Z</dcterms:modified>
</cp:coreProperties>
</file>