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08" r:id="rId3"/>
    <p:sldId id="309" r:id="rId4"/>
    <p:sldId id="296" r:id="rId5"/>
    <p:sldId id="257" r:id="rId6"/>
    <p:sldId id="259" r:id="rId7"/>
    <p:sldId id="269" r:id="rId8"/>
    <p:sldId id="260" r:id="rId9"/>
    <p:sldId id="261" r:id="rId10"/>
    <p:sldId id="263" r:id="rId11"/>
    <p:sldId id="291" r:id="rId12"/>
    <p:sldId id="264" r:id="rId13"/>
    <p:sldId id="300" r:id="rId14"/>
    <p:sldId id="299" r:id="rId15"/>
    <p:sldId id="302" r:id="rId16"/>
    <p:sldId id="280" r:id="rId17"/>
    <p:sldId id="305" r:id="rId18"/>
    <p:sldId id="283" r:id="rId19"/>
    <p:sldId id="282" r:id="rId20"/>
    <p:sldId id="285" r:id="rId21"/>
    <p:sldId id="297" r:id="rId22"/>
    <p:sldId id="298" r:id="rId23"/>
    <p:sldId id="307" r:id="rId24"/>
    <p:sldId id="284" r:id="rId25"/>
    <p:sldId id="29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14" autoAdjust="0"/>
    <p:restoredTop sz="89964" autoAdjust="0"/>
  </p:normalViewPr>
  <p:slideViewPr>
    <p:cSldViewPr>
      <p:cViewPr varScale="1">
        <p:scale>
          <a:sx n="65" d="100"/>
          <a:sy n="65" d="100"/>
        </p:scale>
        <p:origin x="-130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2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9300A3-B6A5-488E-87EF-0860DE47DF55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82B72D5-708D-4FA8-B5F5-9340583316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1991290.jpg"/>
          <p:cNvPicPr>
            <a:picLocks noChangeAspect="1"/>
          </p:cNvPicPr>
          <p:nvPr/>
        </p:nvPicPr>
        <p:blipFill>
          <a:blip r:embed="rId2" cstate="print"/>
          <a:srcRect l="3538" t="3777" r="2751" b="4386"/>
          <a:stretch>
            <a:fillRect/>
          </a:stretch>
        </p:blipFill>
        <p:spPr>
          <a:xfrm>
            <a:off x="-28939" y="0"/>
            <a:ext cx="9273886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2708920"/>
            <a:ext cx="7848872" cy="1080120"/>
          </a:xfrm>
        </p:spPr>
        <p:txBody>
          <a:bodyPr>
            <a:normAutofit fontScale="40000" lnSpcReduction="2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0900" b="1" kern="18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Акция «Георгиевская лента»</a:t>
            </a:r>
            <a:endParaRPr lang="ru-RU" sz="109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437112"/>
            <a:ext cx="9144000" cy="1196752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1800" dirty="0">
                <a:effectLst/>
              </a:rPr>
              <a:t/>
            </a:r>
            <a:br>
              <a:rPr lang="ru-RU" sz="1800" dirty="0">
                <a:effectLst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Выполнили учащиеся и учителя начальных классов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2018г.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980728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МКОУ АГО «Большеутинская средняя общеобразовательная школа»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02785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2400" y="5157192"/>
            <a:ext cx="133400" cy="3579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692696"/>
            <a:ext cx="8820472" cy="59766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преддверии празднования 73 годовщины победы советского народа в Великой Отечественной войне, мы, учащиеся начальной школы, решили принять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участие во Всероссийской акции «Георгиевская лента».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Чтобы достичь поставленной  цели, мы определили для себя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изучить историю создания «Георгиевской ленты»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изготовить макет «Георгиевской ленты» и орден Отечественной войны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привлечь население села к акции «Георгиевская лента».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привитие чувства гордости за Родину, Отечество.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учащиеся не знают историю символов своей страны.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mnimSlideMini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3527" y="0"/>
            <a:ext cx="913047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1340768"/>
            <a:ext cx="79928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План работы над проектом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Беседа о Георгиевской ленте.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Сбор информации о Георгиевской ленте.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Изготовление Георгиевской ленты и макета ордена Отечественной войны.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30.04. 2018 г.</a:t>
            </a:r>
          </a:p>
          <a:p>
            <a:pPr marL="342900" indent="-34290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посетить детский сад:</a:t>
            </a:r>
          </a:p>
          <a:p>
            <a:pPr marL="342900" indent="-34290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познакомить с акцией «Георгиевская лента»;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рассказать историю  Георгиевской ленты;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подарить всем детям по Георгиевской ленточке.</a:t>
            </a:r>
          </a:p>
          <a:p>
            <a:pPr marL="342900" indent="-34290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Привлечь население к акции</a:t>
            </a:r>
          </a:p>
          <a:p>
            <a:pPr marL="342900" indent="-34290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3) Прикрепить Георгиевскую ленту и макет ордена  на фасад школы.</a:t>
            </a:r>
          </a:p>
          <a:p>
            <a:pPr marL="342900" indent="-34290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14. 05. 2018 г. подарить школьному музею Георгиевскую ленту макет ордена Отечественной войны.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все фото\20160429_0937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9195387" cy="580526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980728"/>
            <a:ext cx="9144000" cy="1340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Классный час «Георгиевская ленточка»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700808"/>
            <a:ext cx="7848872" cy="424847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Георгиевская лента давно уже превратилась в символ отваги, мужества и героизма. </a:t>
            </a:r>
            <a:endParaRPr lang="en-US" sz="32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Чёрный </a:t>
            </a:r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жёлто-оранжевый цвета </a:t>
            </a:r>
            <a:r>
              <a:rPr lang="ru-RU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ленты, символизирующие "дым и пламя", а по другой версии - "смерть и воскрешение", остались неизменны, несмотря на череду войн и революций</a:t>
            </a:r>
          </a:p>
        </p:txBody>
      </p:sp>
    </p:spTree>
    <p:extLst>
      <p:ext uri="{BB962C8B-B14F-4D97-AF65-F5344CB8AC3E}">
        <p14:creationId xmlns:p14="http://schemas.microsoft.com/office/powerpoint/2010/main" xmlns="" val="28365783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11960" y="1025352"/>
            <a:ext cx="4932040" cy="583264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 ленточки началась в далёком 1769 году, когда по приказу императрицы Екатерины II был учреждён орден Святого Великомученика и Победоносца Георгия, выдававшийся солдатам и офицерам за особый героизм, проявленный на полях сражений.</a:t>
            </a:r>
          </a:p>
          <a:p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96752"/>
            <a:ext cx="3881812" cy="518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42535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1772816"/>
            <a:ext cx="3456384" cy="489654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Екатерина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36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600" b="0" dirty="0" smtClean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с орденом </a:t>
            </a:r>
            <a:r>
              <a:rPr lang="ru-RU" sz="36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Святого Великомученика и Победоносца Георгия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052736"/>
            <a:ext cx="4211740" cy="5578051"/>
          </a:xfrm>
        </p:spPr>
      </p:pic>
    </p:spTree>
    <p:extLst>
      <p:ext uri="{BB962C8B-B14F-4D97-AF65-F5344CB8AC3E}">
        <p14:creationId xmlns:p14="http://schemas.microsoft.com/office/powerpoint/2010/main" xmlns="" val="3054178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908720"/>
            <a:ext cx="8424936" cy="282664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Российской Империи цвета ленты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были на 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орденах Святого Георгия, Георгиевских крестах и Георгиевской медали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564904"/>
            <a:ext cx="2664296" cy="41775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564903"/>
            <a:ext cx="4608512" cy="417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725385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280920" cy="2826648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распада Российской Империи, цвета ленты украшали колодки орденов Славы и медалей "За победу над Германией в Великой Отечественной войне 1941-1945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". В годы Великой Отечественной войны, претерпев незначительные изменения, "Георгиевская лента" была официально оформлена в наградной системе СССР в качестве особого знака отличия.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235073"/>
            <a:ext cx="5400600" cy="35289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352" y="3140969"/>
            <a:ext cx="1861168" cy="356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01335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412776"/>
            <a:ext cx="8424936" cy="208823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Новая жизнь ленточки началась в 2005 году. Тогда было положено начало проведению ежегодных акций по раздаче георгиевских ленточек, приуроченных к празднованию годовщины победы над фашистской Германией. Миллионы людей во многих странах мира в период с 24 апреля по 12 мая носят на груди Георгиевские ленточки, отдавая дань памяти мужеству солдат и офицеров, павших на полях той войны.</a:t>
            </a: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429000"/>
            <a:ext cx="6624736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1789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268760"/>
            <a:ext cx="7430145" cy="5256584"/>
          </a:xfrm>
        </p:spPr>
      </p:pic>
    </p:spTree>
    <p:extLst>
      <p:ext uri="{BB962C8B-B14F-4D97-AF65-F5344CB8AC3E}">
        <p14:creationId xmlns:p14="http://schemas.microsoft.com/office/powerpoint/2010/main" xmlns="" val="204139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112167"/>
            <a:ext cx="7697079" cy="574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47499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E:\все фото\20160511_131317.jpg"/>
          <p:cNvPicPr>
            <a:picLocks noChangeAspect="1" noChangeArrowheads="1"/>
          </p:cNvPicPr>
          <p:nvPr/>
        </p:nvPicPr>
        <p:blipFill>
          <a:blip r:embed="rId3" cstate="print"/>
          <a:srcRect t="22033" r="15550"/>
          <a:stretch>
            <a:fillRect/>
          </a:stretch>
        </p:blipFill>
        <p:spPr bwMode="auto">
          <a:xfrm>
            <a:off x="827584" y="1340768"/>
            <a:ext cx="7567112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E:\все фото\20160511_1309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052736"/>
            <a:ext cx="7308304" cy="54812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E:\все фото\20160511_131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268760"/>
            <a:ext cx="7668345" cy="52307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143000" y="332656"/>
            <a:ext cx="6400800" cy="79208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6386" name="Picture 2" descr="C:\Users\user\Desktop\все фото\20160504_1121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57400"/>
            <a:ext cx="9144000" cy="5400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410085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E:\все фото\20160504_114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все фото\20160504_1149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57400"/>
            <a:ext cx="9144000" cy="5400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531123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7" name="Picture 3" descr="E:\все фото\20160504_115522.jpg"/>
          <p:cNvPicPr>
            <a:picLocks noChangeAspect="1" noChangeArrowheads="1"/>
          </p:cNvPicPr>
          <p:nvPr/>
        </p:nvPicPr>
        <p:blipFill>
          <a:blip r:embed="rId3" cstate="print"/>
          <a:srcRect l="14427" r="1555" b="20313"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037902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8252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 descr="E:\все фото\20160504_115655.jpg"/>
          <p:cNvPicPr>
            <a:picLocks noChangeAspect="1" noChangeArrowheads="1"/>
          </p:cNvPicPr>
          <p:nvPr/>
        </p:nvPicPr>
        <p:blipFill>
          <a:blip r:embed="rId3" cstate="print"/>
          <a:srcRect b="30296"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457216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E:\все фото\20160505_104452.jpg"/>
          <p:cNvPicPr>
            <a:picLocks noChangeAspect="1" noChangeArrowheads="1"/>
          </p:cNvPicPr>
          <p:nvPr/>
        </p:nvPicPr>
        <p:blipFill>
          <a:blip r:embed="rId3" cstate="print"/>
          <a:srcRect l="24509" t="7424" r="23733" b="58239"/>
          <a:stretch>
            <a:fillRect/>
          </a:stretch>
        </p:blipFill>
        <p:spPr bwMode="auto">
          <a:xfrm>
            <a:off x="323528" y="1340768"/>
            <a:ext cx="8640960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E:\все фото\20160505_132926.jpg"/>
          <p:cNvPicPr>
            <a:picLocks noChangeAspect="1" noChangeArrowheads="1"/>
          </p:cNvPicPr>
          <p:nvPr/>
        </p:nvPicPr>
        <p:blipFill>
          <a:blip r:embed="rId3" cstate="print"/>
          <a:srcRect l="7190" r="33378" b="10526"/>
          <a:stretch>
            <a:fillRect/>
          </a:stretch>
        </p:blipFill>
        <p:spPr bwMode="auto">
          <a:xfrm>
            <a:off x="611560" y="1124744"/>
            <a:ext cx="792088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все фото\20160511_1335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66888"/>
            <a:ext cx="7992888" cy="5230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124744"/>
            <a:ext cx="4323655" cy="535693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97" t="2821" r="9836" b="4069"/>
          <a:stretch>
            <a:fillRect/>
          </a:stretch>
        </p:blipFill>
        <p:spPr>
          <a:xfrm>
            <a:off x="179512" y="1268760"/>
            <a:ext cx="3904375" cy="518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08917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mnim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16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1412776"/>
            <a:ext cx="6400800" cy="3528392"/>
          </a:xfrm>
        </p:spPr>
        <p:txBody>
          <a:bodyPr>
            <a:normAutofit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45720" indent="0" algn="ctr">
              <a:buNone/>
            </a:pPr>
            <a:endParaRPr lang="ru-RU" sz="7200" b="1" i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45720" indent="0" algn="ctr">
              <a:buNone/>
            </a:pPr>
            <a:r>
              <a:rPr lang="ru-RU" sz="72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72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accent5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70815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599</TotalTime>
  <Words>427</Words>
  <Application>Microsoft Office PowerPoint</Application>
  <PresentationFormat>Экран (4:3)</PresentationFormat>
  <Paragraphs>35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Воздушный поток</vt:lpstr>
      <vt:lpstr> Выполнили учащиеся и учителя начальных классов  2018г.</vt:lpstr>
      <vt:lpstr>Слайд 2</vt:lpstr>
      <vt:lpstr>Слайд 3</vt:lpstr>
      <vt:lpstr>Слайд 4</vt:lpstr>
      <vt:lpstr>Слайд 5</vt:lpstr>
      <vt:lpstr>Слайд 6</vt:lpstr>
      <vt:lpstr>Екатерина II с орденом Святого Великомученика и Победоносца Георгия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Учитель</cp:lastModifiedBy>
  <cp:revision>40</cp:revision>
  <dcterms:created xsi:type="dcterms:W3CDTF">2012-03-31T16:18:04Z</dcterms:created>
  <dcterms:modified xsi:type="dcterms:W3CDTF">2021-10-28T07:56:30Z</dcterms:modified>
</cp:coreProperties>
</file>