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sldIdLst>
    <p:sldId id="256" r:id="rId2"/>
    <p:sldId id="257" r:id="rId3"/>
    <p:sldId id="271" r:id="rId4"/>
    <p:sldId id="276" r:id="rId5"/>
    <p:sldId id="277" r:id="rId6"/>
    <p:sldId id="278" r:id="rId7"/>
    <p:sldId id="279" r:id="rId8"/>
    <p:sldId id="281" r:id="rId9"/>
    <p:sldId id="282" r:id="rId10"/>
    <p:sldId id="285" r:id="rId11"/>
    <p:sldId id="284" r:id="rId12"/>
    <p:sldId id="260" r:id="rId13"/>
    <p:sldId id="259" r:id="rId14"/>
    <p:sldId id="263" r:id="rId15"/>
    <p:sldId id="261" r:id="rId16"/>
    <p:sldId id="283" r:id="rId17"/>
    <p:sldId id="286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E1804-FA37-4650-8C7F-FBB779E4BBAD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DABBD-5F14-450F-A237-A60FF6163E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405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404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083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81856-85AD-4B97-8ABD-C26CBF83AD1C}" type="datetimeFigureOut">
              <a:rPr lang="ru-RU" smtClean="0"/>
              <a:pPr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1CEE9-399B-4C0E-B48E-F74E1AF38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gif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gif"/><Relationship Id="rId4" Type="http://schemas.openxmlformats.org/officeDocument/2006/relationships/image" Target="../media/image6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gif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gif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13" Type="http://schemas.openxmlformats.org/officeDocument/2006/relationships/image" Target="../media/image95.pn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12" Type="http://schemas.openxmlformats.org/officeDocument/2006/relationships/image" Target="../media/image94.jpeg"/><Relationship Id="rId2" Type="http://schemas.openxmlformats.org/officeDocument/2006/relationships/image" Target="../media/image84.gif"/><Relationship Id="rId16" Type="http://schemas.openxmlformats.org/officeDocument/2006/relationships/image" Target="../media/image9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jpeg"/><Relationship Id="rId11" Type="http://schemas.openxmlformats.org/officeDocument/2006/relationships/image" Target="../media/image93.png"/><Relationship Id="rId5" Type="http://schemas.openxmlformats.org/officeDocument/2006/relationships/image" Target="../media/image87.jpeg"/><Relationship Id="rId15" Type="http://schemas.openxmlformats.org/officeDocument/2006/relationships/image" Target="../media/image97.gif"/><Relationship Id="rId10" Type="http://schemas.openxmlformats.org/officeDocument/2006/relationships/image" Target="../media/image92.jpeg"/><Relationship Id="rId4" Type="http://schemas.openxmlformats.org/officeDocument/2006/relationships/image" Target="../media/image86.jpe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109.png"/><Relationship Id="rId3" Type="http://schemas.openxmlformats.org/officeDocument/2006/relationships/image" Target="../media/image100.jpg"/><Relationship Id="rId7" Type="http://schemas.openxmlformats.org/officeDocument/2006/relationships/image" Target="../media/image104.jpg"/><Relationship Id="rId12" Type="http://schemas.openxmlformats.org/officeDocument/2006/relationships/image" Target="../media/image108.pn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jpeg"/><Relationship Id="rId11" Type="http://schemas.openxmlformats.org/officeDocument/2006/relationships/image" Target="../media/image107.png"/><Relationship Id="rId5" Type="http://schemas.openxmlformats.org/officeDocument/2006/relationships/image" Target="../media/image102.jpeg"/><Relationship Id="rId15" Type="http://schemas.openxmlformats.org/officeDocument/2006/relationships/image" Target="../media/image111.png"/><Relationship Id="rId10" Type="http://schemas.openxmlformats.org/officeDocument/2006/relationships/image" Target="../media/image106.png"/><Relationship Id="rId4" Type="http://schemas.openxmlformats.org/officeDocument/2006/relationships/image" Target="../media/image101.jpeg"/><Relationship Id="rId9" Type="http://schemas.openxmlformats.org/officeDocument/2006/relationships/image" Target="../media/image105.jpeg"/><Relationship Id="rId14" Type="http://schemas.openxmlformats.org/officeDocument/2006/relationships/image" Target="../media/image1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583359" y="955398"/>
            <a:ext cx="7006728" cy="2919469"/>
          </a:xfrm>
          <a:prstGeom prst="round2DiagRect">
            <a:avLst>
              <a:gd name="adj1" fmla="val 8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877197" y="3043869"/>
            <a:ext cx="5783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Буркина 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Елена Викторовна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0446" y="990019"/>
            <a:ext cx="705255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rgbClr val="002060"/>
                </a:solidFill>
              </a:rPr>
              <a:t>Взаимодействие с родителями</a:t>
            </a:r>
          </a:p>
          <a:p>
            <a:pPr algn="ctr"/>
            <a:endParaRPr lang="ru-RU" sz="2000" dirty="0" smtClean="0">
              <a:ln w="0"/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161" y="2631339"/>
            <a:ext cx="6094620" cy="42266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6" y="1308348"/>
            <a:ext cx="4176242" cy="513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36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c7xJg3n1Eb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34128"/>
            <a:ext cx="5191593" cy="3893695"/>
          </a:xfrm>
          <a:prstGeom prst="rect">
            <a:avLst/>
          </a:prstGeom>
        </p:spPr>
      </p:pic>
      <p:pic>
        <p:nvPicPr>
          <p:cNvPr id="11" name="Рисунок 10" descr="IMG_32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9312" y="-209863"/>
            <a:ext cx="2579856" cy="3596162"/>
          </a:xfrm>
          <a:prstGeom prst="rect">
            <a:avLst/>
          </a:prstGeom>
        </p:spPr>
      </p:pic>
      <p:sp>
        <p:nvSpPr>
          <p:cNvPr id="33794" name="AutoShape 2" descr="https://pp.userapi.com/c836335/v836335665/2aad2/t07jIODpRB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 descr="https://pp.userapi.com/c836335/v836335665/2aad2/t07jIODpRB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https://pp.userapi.com/c836335/v836335665/2aad2/t07jIODpRB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3f608349dfd6760a3e7d233cacc051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4872" y="-224852"/>
            <a:ext cx="5715000" cy="3810000"/>
          </a:xfrm>
          <a:prstGeom prst="rect">
            <a:avLst/>
          </a:prstGeom>
        </p:spPr>
      </p:pic>
      <p:sp>
        <p:nvSpPr>
          <p:cNvPr id="33800" name="AutoShape 8" descr="https://pp.userapi.com/c836333/v836333665/2c741/z0PXQIe_q-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2" name="AutoShape 10" descr="https://pp.userapi.com/c836333/v836333665/2c741/z0PXQIe_q-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4" name="AutoShape 12" descr="https://pp.userapi.com/c836333/v836333665/2c741/z0PXQIe_q-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6" name="AutoShape 14" descr="https://pp.userapi.com/c836333/v836333665/2c741/z0PXQIe_q-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N5Bl48jOqG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6813" y="3120109"/>
            <a:ext cx="4287187" cy="373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4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24" y="274638"/>
            <a:ext cx="5322627" cy="3547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751" y="0"/>
            <a:ext cx="3472501" cy="4630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6" y="3821670"/>
            <a:ext cx="4244454" cy="28285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515" y="3552584"/>
            <a:ext cx="4446485" cy="296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7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9308938_13300046_12857055_sttarr8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55971"/>
          </a:xfrm>
          <a:prstGeom prst="rect">
            <a:avLst/>
          </a:prstGeom>
        </p:spPr>
      </p:pic>
      <p:pic>
        <p:nvPicPr>
          <p:cNvPr id="4" name="Содержимое 3" descr="H:\лена\работа\фото\звёздочки\весна\пасха\квест женя\DKPCdICyan0.jpg"/>
          <p:cNvPicPr>
            <a:picLocks noGrp="1"/>
          </p:cNvPicPr>
          <p:nvPr>
            <p:ph idx="1"/>
          </p:nvPr>
        </p:nvPicPr>
        <p:blipFill>
          <a:blip r:embed="rId3" cstate="print"/>
          <a:srcRect r="4679" b="12903"/>
          <a:stretch>
            <a:fillRect/>
          </a:stretch>
        </p:blipFill>
        <p:spPr bwMode="auto">
          <a:xfrm>
            <a:off x="0" y="0"/>
            <a:ext cx="4886793" cy="3642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" name="Рисунок 6" descr="IMG_62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4311" y="0"/>
            <a:ext cx="4229689" cy="50441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IMG_6215.jpg"/>
          <p:cNvPicPr>
            <a:picLocks noChangeAspect="1"/>
          </p:cNvPicPr>
          <p:nvPr/>
        </p:nvPicPr>
        <p:blipFill>
          <a:blip r:embed="rId5" cstate="print"/>
          <a:srcRect t="-466" r="18095"/>
          <a:stretch>
            <a:fillRect/>
          </a:stretch>
        </p:blipFill>
        <p:spPr>
          <a:xfrm>
            <a:off x="1753849" y="3522689"/>
            <a:ext cx="3867462" cy="35294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 descr="21871853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54833" y="3482909"/>
            <a:ext cx="2891329" cy="3375091"/>
          </a:xfrm>
          <a:prstGeom prst="rect">
            <a:avLst/>
          </a:prstGeom>
        </p:spPr>
      </p:pic>
      <p:pic>
        <p:nvPicPr>
          <p:cNvPr id="15" name="Рисунок 14" descr="94012a5c0867b9da13ab39d02066ccd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10602" y="3458043"/>
            <a:ext cx="32194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649325" cy="72077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:\лена\работа\фото\звёздочки\весна\пасха\квест женя\aPIP6974zDw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3882451" cy="3132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Рисунок 7" descr="lB9PATYOhS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903" y="0"/>
            <a:ext cx="5286097" cy="352268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 descr="810603268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59761" y="3785796"/>
            <a:ext cx="3333750" cy="3333750"/>
          </a:xfrm>
          <a:prstGeom prst="rect">
            <a:avLst/>
          </a:prstGeom>
        </p:spPr>
      </p:pic>
      <p:pic>
        <p:nvPicPr>
          <p:cNvPr id="7" name="Рисунок 6" descr="lyf9uB_x-4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75751" y="2825190"/>
            <a:ext cx="2668249" cy="403281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IMG_3341.jpg"/>
          <p:cNvPicPr>
            <a:picLocks noChangeAspect="1"/>
          </p:cNvPicPr>
          <p:nvPr/>
        </p:nvPicPr>
        <p:blipFill>
          <a:blip r:embed="rId7" cstate="print"/>
          <a:srcRect t="8536" r="33534"/>
          <a:stretch>
            <a:fillRect/>
          </a:stretch>
        </p:blipFill>
        <p:spPr>
          <a:xfrm>
            <a:off x="0" y="3192905"/>
            <a:ext cx="3737718" cy="36650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 descr="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24760" y="2219566"/>
            <a:ext cx="2251976" cy="1740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besplatnye-fony-dlya-presentacii-powerpoint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1"/>
            <a:ext cx="9145410" cy="68858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IMG_62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89890"/>
            <a:ext cx="2608289" cy="426810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Содержимое 3" descr="H:\лена\работа\фото\звёздочки\весна\пасха\квест женя\erxcTtU8Zik.jpg"/>
          <p:cNvPicPr>
            <a:picLocks/>
          </p:cNvPicPr>
          <p:nvPr/>
        </p:nvPicPr>
        <p:blipFill>
          <a:blip r:embed="rId4" cstate="print"/>
          <a:srcRect r="5962" b="37402"/>
          <a:stretch>
            <a:fillRect/>
          </a:stretch>
        </p:blipFill>
        <p:spPr bwMode="auto">
          <a:xfrm>
            <a:off x="1888761" y="0"/>
            <a:ext cx="7255239" cy="337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Рисунок 8" descr="IMG_62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5222" y="3222885"/>
            <a:ext cx="4068778" cy="363511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 descr="37658014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20573" y="3125307"/>
            <a:ext cx="3085944" cy="3927565"/>
          </a:xfrm>
          <a:prstGeom prst="rect">
            <a:avLst/>
          </a:prstGeom>
        </p:spPr>
      </p:pic>
      <p:pic>
        <p:nvPicPr>
          <p:cNvPr id="12" name="Рисунок 11" descr="152804_1413631684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-239843"/>
            <a:ext cx="2602066" cy="284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63376004_1283139699_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3222" cy="6858000"/>
          </a:xfrm>
        </p:spPr>
      </p:pic>
      <p:pic>
        <p:nvPicPr>
          <p:cNvPr id="8" name="Рисунок 7" descr="IMG_62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883421" cy="314043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 descr="IMG_62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087974"/>
            <a:ext cx="3920121" cy="37700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 descr="IMG_62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4866" y="0"/>
            <a:ext cx="4189134" cy="400986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JbcfY2GYfPE.jpg"/>
          <p:cNvPicPr>
            <a:picLocks noChangeAspect="1"/>
          </p:cNvPicPr>
          <p:nvPr/>
        </p:nvPicPr>
        <p:blipFill>
          <a:blip r:embed="rId6" cstate="print"/>
          <a:srcRect l="14244" r="17014" b="9515"/>
          <a:stretch>
            <a:fillRect/>
          </a:stretch>
        </p:blipFill>
        <p:spPr>
          <a:xfrm>
            <a:off x="4047344" y="3372787"/>
            <a:ext cx="1812873" cy="34852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 descr="IMG_623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22791" y="3993122"/>
            <a:ext cx="3121209" cy="28648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 descr="277336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75145" y="284812"/>
            <a:ext cx="3048937" cy="3048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86"/>
            <a:ext cx="9144000" cy="6878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58" b="35602"/>
          <a:stretch/>
        </p:blipFill>
        <p:spPr>
          <a:xfrm>
            <a:off x="-49954" y="3146872"/>
            <a:ext cx="2624636" cy="224337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2" t="-2350" r="13683"/>
          <a:stretch/>
        </p:blipFill>
        <p:spPr>
          <a:xfrm rot="5400000">
            <a:off x="2667884" y="3711959"/>
            <a:ext cx="2753090" cy="28395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501" y="3086344"/>
            <a:ext cx="3630304" cy="272272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060" y="33386"/>
            <a:ext cx="2339073" cy="31187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7" r="5542"/>
          <a:stretch/>
        </p:blipFill>
        <p:spPr>
          <a:xfrm>
            <a:off x="6006092" y="131525"/>
            <a:ext cx="3052851" cy="28748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094" y="5509416"/>
            <a:ext cx="1359675" cy="145767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411" y="974307"/>
            <a:ext cx="1400853" cy="21189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894" y="2698944"/>
            <a:ext cx="3962400" cy="130454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422" y="5801258"/>
            <a:ext cx="1038502" cy="11002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0" t="22923" r="4805" b="-10764"/>
          <a:stretch/>
        </p:blipFill>
        <p:spPr>
          <a:xfrm>
            <a:off x="2492823" y="323703"/>
            <a:ext cx="2589254" cy="311851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905" y="4577556"/>
            <a:ext cx="2370235" cy="232394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27" y="4577556"/>
            <a:ext cx="2038158" cy="228044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00" y="4909968"/>
            <a:ext cx="2342991" cy="210869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495" y="37346"/>
            <a:ext cx="3739488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9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5" y="36702"/>
            <a:ext cx="1651379" cy="226188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952" y="-10373"/>
            <a:ext cx="4312693" cy="28560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587" y="4293582"/>
            <a:ext cx="1956272" cy="260836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264" y="2214196"/>
            <a:ext cx="3155194" cy="23663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46" r="1550"/>
          <a:stretch/>
        </p:blipFill>
        <p:spPr>
          <a:xfrm>
            <a:off x="0" y="2560656"/>
            <a:ext cx="2442949" cy="22898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200" b="28878"/>
          <a:stretch/>
        </p:blipFill>
        <p:spPr>
          <a:xfrm>
            <a:off x="5974307" y="2848558"/>
            <a:ext cx="3169693" cy="294109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2" b="27999"/>
          <a:stretch/>
        </p:blipFill>
        <p:spPr>
          <a:xfrm>
            <a:off x="0" y="4674353"/>
            <a:ext cx="4150983" cy="223059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095" y="88051"/>
            <a:ext cx="2901857" cy="217639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436" y="2655249"/>
            <a:ext cx="1734100" cy="17341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1" y="2002250"/>
            <a:ext cx="2413788" cy="6382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67" y="533350"/>
            <a:ext cx="1109568" cy="21276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823" y="5592570"/>
            <a:ext cx="3377822" cy="11888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788" y="5284964"/>
            <a:ext cx="3736212" cy="1453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448" y="4631360"/>
            <a:ext cx="1392603" cy="124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749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61802" y="6312283"/>
            <a:ext cx="428969" cy="365125"/>
          </a:xfrm>
        </p:spPr>
        <p:txBody>
          <a:bodyPr/>
          <a:lstStyle/>
          <a:p>
            <a:fld id="{6761CEE9-399B-4C0E-B48E-F74E1AF38FF3}" type="slidenum">
              <a:rPr lang="ru-RU" sz="14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2</a:t>
            </a:fld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 flipV="1">
            <a:off x="497546" y="-509665"/>
            <a:ext cx="8427214" cy="179160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63557" y="1364257"/>
            <a:ext cx="8427214" cy="4408582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G:\звёздочки\осень\b5P1u6jEcmE.jpg"/>
          <p:cNvPicPr>
            <a:picLocks noChangeAspect="1" noChangeArrowheads="1"/>
          </p:cNvPicPr>
          <p:nvPr/>
        </p:nvPicPr>
        <p:blipFill>
          <a:blip r:embed="rId4" cstate="print"/>
          <a:srcRect l="6550" t="10321" r="15932" b="35851"/>
          <a:stretch>
            <a:fillRect/>
          </a:stretch>
        </p:blipFill>
        <p:spPr bwMode="auto">
          <a:xfrm>
            <a:off x="190493" y="1258140"/>
            <a:ext cx="8953507" cy="466297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16957" y="0"/>
            <a:ext cx="66450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«От того, как прошло детство,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кто вёл ребенка за руку в детские годы,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что вошло в его разум и сердце из окружающего мира –от этого в решающей степени зависит,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каким человеком станет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сегодняшний малыш». 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В.А. Сухомлинский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solnyishko-0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3679" y="0"/>
            <a:ext cx="2560321" cy="2560321"/>
          </a:xfrm>
          <a:prstGeom prst="rect">
            <a:avLst/>
          </a:prstGeom>
        </p:spPr>
      </p:pic>
      <p:pic>
        <p:nvPicPr>
          <p:cNvPr id="14" name="Рисунок 13" descr="0_1203f9_109d7d9c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956347"/>
            <a:ext cx="9144000" cy="932688"/>
          </a:xfrm>
          <a:prstGeom prst="rect">
            <a:avLst/>
          </a:prstGeom>
        </p:spPr>
      </p:pic>
      <p:pic>
        <p:nvPicPr>
          <p:cNvPr id="16" name="Рисунок 15" descr="1427718953_happy-easter-3-0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4754" y="4056883"/>
            <a:ext cx="2282776" cy="256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9286"/>
            <a:ext cx="9144000" cy="6947285"/>
          </a:xfrm>
          <a:prstGeom prst="rect">
            <a:avLst/>
          </a:prstGeom>
          <a:noFill/>
        </p:spPr>
      </p:pic>
      <p:pic>
        <p:nvPicPr>
          <p:cNvPr id="4" name="Рисунок 3" descr="reading6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05412"/>
            <a:ext cx="2574387" cy="2252588"/>
          </a:xfrm>
          <a:prstGeom prst="rect">
            <a:avLst/>
          </a:prstGeom>
        </p:spPr>
      </p:pic>
      <p:pic>
        <p:nvPicPr>
          <p:cNvPr id="5" name="Рисунок 4" descr="sunflower0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29704" y="2391508"/>
            <a:ext cx="4093992" cy="4093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0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945442"/>
          </a:xfrm>
        </p:spPr>
      </p:pic>
      <p:pic>
        <p:nvPicPr>
          <p:cNvPr id="11" name="Рисунок 10" descr="IMG_3477.jpg"/>
          <p:cNvPicPr>
            <a:picLocks noChangeAspect="1"/>
          </p:cNvPicPr>
          <p:nvPr/>
        </p:nvPicPr>
        <p:blipFill>
          <a:blip r:embed="rId3" cstate="print"/>
          <a:srcRect l="5311" t="4377" r="3333" b="2902"/>
          <a:stretch>
            <a:fillRect/>
          </a:stretch>
        </p:blipFill>
        <p:spPr>
          <a:xfrm>
            <a:off x="-209863" y="-194872"/>
            <a:ext cx="5156617" cy="349270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 descr="7f95e73b444b8b4f0b65d90621mv--kartiny-panno-vpered-za-belym-krolikom-bati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52035" y="4637687"/>
            <a:ext cx="2552131" cy="258239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6" name="Рисунок 15" descr="45299_html_b9e2fd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06284" y="0"/>
            <a:ext cx="3937716" cy="3482066"/>
          </a:xfrm>
          <a:prstGeom prst="rect">
            <a:avLst/>
          </a:prstGeom>
        </p:spPr>
      </p:pic>
      <p:pic>
        <p:nvPicPr>
          <p:cNvPr id="14" name="Рисунок 13" descr="128198978_0_12b63d_edfcf519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212159"/>
            <a:ext cx="5512015" cy="4645842"/>
          </a:xfrm>
          <a:prstGeom prst="rect">
            <a:avLst/>
          </a:prstGeom>
        </p:spPr>
      </p:pic>
      <p:pic>
        <p:nvPicPr>
          <p:cNvPr id="17" name="Рисунок 16" descr="sunshin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8195" y="-278083"/>
            <a:ext cx="2152390" cy="20566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21878" y="3472721"/>
            <a:ext cx="30724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Доброжелательный стиль общения педагогов с родителями.  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Индивидуальный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подход.                                                                       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Сотрудничество, а не наставничество. 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821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667" y="2379292"/>
            <a:ext cx="6878665" cy="2967779"/>
          </a:xfrm>
        </p:spPr>
      </p:pic>
      <p:pic>
        <p:nvPicPr>
          <p:cNvPr id="2050" name="Picture 2" descr="ÐÐ¾Ð²Ð¸Ð·Ð½Ð° Ð¸Ð½Ð½Ð¾Ð²Ð°ÑÐ¸Ð¾Ð½Ð½ÑÑ Ð¼ÐµÑÐ¾Ð´Ð¾Ð² ÑÐ°Ð±Ð¾ÑÑ Ñ ÑÐ¾Ð´Ð¸ÑÐµÐ»ÑÐ¼Ð¸ Ð² ÐÐÐÐÐ£ Ð´ÐµÑÑÐºÐ¸Ð¹ ÑÐ°Ð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1449" y="3702393"/>
            <a:ext cx="1861808" cy="31556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22" y="4958778"/>
            <a:ext cx="8611640" cy="18992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79" y="60629"/>
            <a:ext cx="6571397" cy="18378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096" y="-165150"/>
            <a:ext cx="2715903" cy="271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6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8" y="0"/>
            <a:ext cx="929496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870" y="1718082"/>
            <a:ext cx="4135272" cy="1143000"/>
          </a:xfrm>
        </p:spPr>
        <p:txBody>
          <a:bodyPr>
            <a:normAutofit fontScale="90000"/>
          </a:bodyPr>
          <a:lstStyle/>
          <a:p>
            <a:r>
              <a:rPr lang="ru-RU" sz="3100" b="1" i="1" dirty="0"/>
              <a:t>Этапы построения взаимоотношений с </a:t>
            </a:r>
            <a:r>
              <a:rPr lang="ru-RU" sz="3100" b="1" i="1" dirty="0" smtClean="0"/>
              <a:t>родителями: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“</a:t>
            </a:r>
            <a:r>
              <a:rPr lang="ru-RU" sz="3100" dirty="0"/>
              <a:t> </a:t>
            </a:r>
            <a:r>
              <a:rPr lang="ru-RU" sz="3100" b="1" dirty="0"/>
              <a:t>Давайте познакомимся! </a:t>
            </a:r>
            <a:r>
              <a:rPr lang="ru-RU" sz="3100" b="1" dirty="0" smtClean="0"/>
              <a:t>”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“</a:t>
            </a:r>
            <a:r>
              <a:rPr lang="ru-RU" sz="3100" dirty="0"/>
              <a:t> </a:t>
            </a:r>
            <a:r>
              <a:rPr lang="ru-RU" sz="3100" b="1" dirty="0"/>
              <a:t>Давайте подружимся! </a:t>
            </a:r>
            <a:r>
              <a:rPr lang="ru-RU" sz="3100" b="1" dirty="0" smtClean="0"/>
              <a:t>”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“</a:t>
            </a:r>
            <a:r>
              <a:rPr lang="ru-RU" sz="3100" dirty="0"/>
              <a:t> </a:t>
            </a:r>
            <a:r>
              <a:rPr lang="ru-RU" sz="3100" b="1" dirty="0"/>
              <a:t>Давайте узнавать вместе</a:t>
            </a:r>
            <a:r>
              <a:rPr lang="ru-RU" sz="3100" b="1" dirty="0" smtClean="0"/>
              <a:t>”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" y="3191371"/>
            <a:ext cx="3548393" cy="361989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678" y="3745455"/>
            <a:ext cx="4026629" cy="30199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48" y="198063"/>
            <a:ext cx="4053385" cy="30400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26" y="-92573"/>
            <a:ext cx="3425478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133" y="4244780"/>
            <a:ext cx="2903770" cy="256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1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965" y="74494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730" y="914366"/>
            <a:ext cx="2627193" cy="19703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7" y="0"/>
            <a:ext cx="3057100" cy="229282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40309" y="2837385"/>
            <a:ext cx="4876800" cy="36576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13549" y="2997009"/>
            <a:ext cx="4497698" cy="33732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221334" y="36038"/>
            <a:ext cx="35200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Давайте познакомимся! </a:t>
            </a:r>
            <a:endParaRPr lang="ru-RU" sz="32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714" y="102547"/>
            <a:ext cx="3367445" cy="31306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334" y="3014093"/>
            <a:ext cx="3534873" cy="399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4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krasivie-fony-dlya-prezentacii-29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31979"/>
            <a:ext cx="9142958" cy="688769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9skH-97NQh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780" y="89941"/>
            <a:ext cx="3520801" cy="292163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 descr="d5YFtSm1fbo.jpg"/>
          <p:cNvPicPr>
            <a:picLocks noChangeAspect="1"/>
          </p:cNvPicPr>
          <p:nvPr/>
        </p:nvPicPr>
        <p:blipFill>
          <a:blip r:embed="rId4" cstate="print"/>
          <a:srcRect l="12309" t="-407" r="13311"/>
          <a:stretch>
            <a:fillRect/>
          </a:stretch>
        </p:blipFill>
        <p:spPr>
          <a:xfrm>
            <a:off x="119921" y="3282845"/>
            <a:ext cx="3894524" cy="33802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ce_kgsddNOQ.jpg"/>
          <p:cNvPicPr>
            <a:picLocks noChangeAspect="1"/>
          </p:cNvPicPr>
          <p:nvPr/>
        </p:nvPicPr>
        <p:blipFill>
          <a:blip r:embed="rId5" cstate="print"/>
          <a:srcRect t="17268" r="3551"/>
          <a:stretch>
            <a:fillRect/>
          </a:stretch>
        </p:blipFill>
        <p:spPr>
          <a:xfrm>
            <a:off x="4896061" y="179882"/>
            <a:ext cx="4247939" cy="64832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 descr="84735903_large_kinopoisk_ruSnowWhiteandtheSevenDwarfs467014w1024_kopiya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555" y="95666"/>
            <a:ext cx="8888889" cy="6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6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9nbJFcIQt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28842" y="-1"/>
            <a:ext cx="3115158" cy="4153544"/>
          </a:xfrm>
          <a:prstGeom prst="rect">
            <a:avLst/>
          </a:prstGeom>
        </p:spPr>
      </p:pic>
      <p:pic>
        <p:nvPicPr>
          <p:cNvPr id="6" name="Рисунок 5" descr="H:\зима16-17\Новая папка\TEkVyI0PF3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2102" y="4184542"/>
            <a:ext cx="5501898" cy="267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:\зима16-17\Новая папка\H0BuAjpK4i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-1"/>
            <a:ext cx="2479729" cy="289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94708074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1908" y="2464230"/>
            <a:ext cx="2624645" cy="192792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94722.jpg"/>
          <p:cNvPicPr>
            <a:picLocks noChangeAspect="1"/>
          </p:cNvPicPr>
          <p:nvPr/>
        </p:nvPicPr>
        <p:blipFill>
          <a:blip r:embed="rId6" cstate="print"/>
          <a:srcRect t="25811" r="24803"/>
          <a:stretch>
            <a:fillRect/>
          </a:stretch>
        </p:blipFill>
        <p:spPr>
          <a:xfrm>
            <a:off x="3626604" y="1720312"/>
            <a:ext cx="2960176" cy="14335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18273256-background-with-fir-tree-branches-and-cones--Stock-Phot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6200000">
            <a:off x="-691796" y="691796"/>
            <a:ext cx="5517397" cy="41338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 descr="zDRmwWBAfSI.jpg"/>
          <p:cNvPicPr>
            <a:picLocks noChangeAspect="1"/>
          </p:cNvPicPr>
          <p:nvPr/>
        </p:nvPicPr>
        <p:blipFill>
          <a:blip r:embed="rId8" cstate="print"/>
          <a:srcRect t="7682" r="11532" b="10993"/>
          <a:stretch>
            <a:fillRect/>
          </a:stretch>
        </p:blipFill>
        <p:spPr>
          <a:xfrm>
            <a:off x="779542" y="449451"/>
            <a:ext cx="2909055" cy="47579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 descr="68139665_domik9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5089855"/>
            <a:ext cx="3768090" cy="1768145"/>
          </a:xfrm>
          <a:prstGeom prst="rect">
            <a:avLst/>
          </a:prstGeom>
        </p:spPr>
      </p:pic>
      <p:pic>
        <p:nvPicPr>
          <p:cNvPr id="13" name="Рисунок 12" descr="images (3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429000" y="3708454"/>
            <a:ext cx="5715000" cy="7429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 descr="563728496.jpg"/>
          <p:cNvPicPr>
            <a:picLocks noChangeAspect="1"/>
          </p:cNvPicPr>
          <p:nvPr/>
        </p:nvPicPr>
        <p:blipFill>
          <a:blip r:embed="rId11" cstate="print"/>
          <a:srcRect t="85989" r="3898"/>
          <a:stretch>
            <a:fillRect/>
          </a:stretch>
        </p:blipFill>
        <p:spPr>
          <a:xfrm>
            <a:off x="356461" y="6137329"/>
            <a:ext cx="8787539" cy="72067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850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08cb49e3ed56568405b458eff6754b8748488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2983</TotalTime>
  <Words>77</Words>
  <Application>Microsoft Office PowerPoint</Application>
  <PresentationFormat>Экран (4:3)</PresentationFormat>
  <Paragraphs>12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SimSun</vt:lpstr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построения взаимоотношений с родителями: “ Давайте познакомимся! ” “ Давайте подружимся! ” “ Давайте узнавать вместе”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</vt:lpstr>
      <vt:lpstr>Презентация PowerPoint</vt:lpstr>
    </vt:vector>
  </TitlesOfParts>
  <Company>DNS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Андрей</cp:lastModifiedBy>
  <cp:revision>99</cp:revision>
  <dcterms:created xsi:type="dcterms:W3CDTF">2013-04-24T01:34:00Z</dcterms:created>
  <dcterms:modified xsi:type="dcterms:W3CDTF">2018-12-19T07:58:15Z</dcterms:modified>
</cp:coreProperties>
</file>