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2" r:id="rId5"/>
    <p:sldId id="258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2085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3783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534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823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3808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7508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8498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661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269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302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383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4A07F3-250F-4FD9-A366-0ABB803A9288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CCF03-7AB8-41FE-9116-1F5ECE7A2C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127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Презентация                          </a:t>
            </a:r>
            <a:r>
              <a:rPr lang="ru-RU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Мама,папа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я -спортивная семья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3"/>
            <a:ext cx="6480719" cy="46022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016560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46" y="332656"/>
            <a:ext cx="8575517" cy="6040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57349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25175" cy="772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5340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010900" cy="778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4477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39552" y="1600201"/>
            <a:ext cx="8147248" cy="44930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58500" cy="763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6737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001000" cy="6874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900333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7</Words>
  <Application>Microsoft Office PowerPoint</Application>
  <PresentationFormat>Экран (4:3)</PresentationFormat>
  <Paragraphs>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                         Мама,папа, я -спортивная семья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Герман</dc:creator>
  <cp:lastModifiedBy>Герман</cp:lastModifiedBy>
  <cp:revision>12</cp:revision>
  <dcterms:created xsi:type="dcterms:W3CDTF">2024-12-01T10:31:26Z</dcterms:created>
  <dcterms:modified xsi:type="dcterms:W3CDTF">2024-12-29T08:33:29Z</dcterms:modified>
</cp:coreProperties>
</file>