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1%D0%B5%D1%81%D0%BF%D0%BB%D0%B0%D1%82%D0%BD%D1%8B%D1%85_%D0%B7%D0%B0%D0%B2%D1%82%D1%80%D0%B0%D0%BA%D0%BE%D0%B2_%D0%BD%D0%B5_%D0%B1%D1%8B%D0%B2%D0%B0%D0%B5%D1%82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vikent.ru/enc/5983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vikent.ru/enc/5983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vikent.ru/enc/5983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eco-cosm.com/slovar/terminyi-na-bukvu-r/rejmers-nikolaj-fedorovich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 descr="C:\Users\МГ\Desktop\день экологии15ноября\слайды по экологии\Без назван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4843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357422" y="285728"/>
            <a:ext cx="62865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72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7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Экология </a:t>
            </a:r>
            <a:endParaRPr lang="ru-RU" sz="7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86116" y="4143380"/>
            <a:ext cx="58578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Составитель: Сафонова Мария Григорьевна, учитель биологии и географии  МКОУ«Общеобразовательная школа-интернат психолого-педагогической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поддержки»   г. Мариинск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40" name="Picture 4" descr="C:\Users\МГ\Desktop\день экологии15ноября\слайды по экологии\Без названия (3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784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857225" y="2000240"/>
            <a:ext cx="764386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Экология – это наука о взаимосвязях и взаимоотношениях живых организмов между собой и с окружающей средой</a:t>
            </a:r>
            <a:endParaRPr lang="ru-RU" sz="44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386" name="Picture 2" descr="C:\Users\МГ\Desktop\день экологии15ноября\слайды по экологии\Без названия (3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1783" y="0"/>
            <a:ext cx="9155783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928670"/>
            <a:ext cx="828680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Законы экологии</a:t>
            </a:r>
          </a:p>
          <a:p>
            <a:pPr algn="just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Всё 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связано со всем.</a:t>
            </a:r>
          </a:p>
          <a:p>
            <a:pPr algn="just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Ничто не исчезает в никуда.</a:t>
            </a:r>
          </a:p>
          <a:p>
            <a:pPr algn="just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Природа знает лучше — закон имеет двойной смысл — одновременно призыв сблизиться с природой и призыв крайне осторожно обращаться с природными системами.</a:t>
            </a:r>
          </a:p>
          <a:p>
            <a:pPr algn="just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Ничто не даётся даром (в оригинале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  <a:hlinkClick r:id="rId3" tooltip="Бесплатных завтраков не бывает"/>
              </a:rPr>
              <a:t>Бесплатных завтраков не бывает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»)</a:t>
            </a:r>
          </a:p>
          <a:p>
            <a:pPr algn="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Барри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Коммонер- американский биолог и эколог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411" name="Picture 3" descr="C:\Users\МГ\Desktop\день экологии15ноября\слайды по экологии\Без названия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891" y="0"/>
            <a:ext cx="9155783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357290" y="642918"/>
            <a:ext cx="701083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Всё связано со всем</a:t>
            </a:r>
            <a:endParaRPr lang="ru-RU" sz="60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2" y="1714488"/>
            <a:ext cx="871543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закон об экосистемах и биосфере, обращающий внимание на всеобщую</a:t>
            </a:r>
          </a:p>
          <a:p>
            <a:pPr algn="just"/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связь процессов и явлений в природе. Он призван предостеречь человека от необдуманного воздействия на отдельные части экосистем, что может привести к непредвиденным последствиям. </a:t>
            </a:r>
          </a:p>
          <a:p>
            <a:pPr algn="r"/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3"/>
              </a:rPr>
              <a:t>://vikent.ru/enc/5983/ </a:t>
            </a:r>
            <a:endParaRPr lang="ru-RU" b="1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МГ\Desktop\день экологии15ноября\слайды по экологии\Без названия (3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00034" y="1428736"/>
            <a:ext cx="8143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Ничто не исчезает в никуда</a:t>
            </a:r>
            <a:endParaRPr lang="ru-RU" sz="4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1472" y="2643182"/>
            <a:ext cx="828680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закон о хозяйственной деятельности человека, отходы от которых неизбежны, и потому необходимо думать как об уменьшении их количества, так и о последующем их использовании.</a:t>
            </a:r>
          </a:p>
          <a:p>
            <a:pPr algn="r"/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://vikent.ru/enc/5983/ </a:t>
            </a:r>
            <a:endParaRPr lang="ru-RU" sz="2000" b="1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МГ\Desktop\день экологии15ноября\слайды по экологии\Без названия (3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8826"/>
            <a:ext cx="9144000" cy="684917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071670" y="785794"/>
            <a:ext cx="56971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Природа знает лучше</a:t>
            </a:r>
            <a:endParaRPr lang="ru-RU" sz="4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7158" y="1571612"/>
            <a:ext cx="8358246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Закон утверждает, что любое крупное вмешательство человека в природные системы вредно для неё. Этот закон как бы отделяет человека от природы. Суть его состоит в том, что все, что было создано до человека и без человека, является продуктом длительных проб и ошибок, результатом сложного процесса, опирающегося на такие факторы, как изобилие, изобретательность, безразличие к индивидам при всеохватывающем стремлении к единству.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своём становлении и развитии природа выработала принцип: что собирается, то и разбирается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                                                                     </a:t>
            </a:r>
            <a:r>
              <a:rPr lang="ru-RU" dirty="0" smtClean="0"/>
              <a:t> </a:t>
            </a:r>
            <a:r>
              <a:rPr lang="ru-RU" dirty="0" smtClean="0"/>
              <a:t>                 </a:t>
            </a:r>
            <a:r>
              <a:rPr lang="ru-RU" dirty="0" smtClean="0"/>
              <a:t> </a:t>
            </a:r>
            <a:r>
              <a:rPr lang="en-US" dirty="0" smtClean="0">
                <a:hlinkClick r:id="rId3"/>
              </a:rPr>
              <a:t>https://vikent.ru/enc/5983/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МГ\Desktop\день экологии15ноября\слайды по экологии\Без названия (3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784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71538" y="1071546"/>
            <a:ext cx="77153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Ничто не даётся </a:t>
            </a:r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даром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5720" y="1857364"/>
            <a:ext cx="8643998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«...глобальная экосистема представляет собой единое целое, в рамках которого ничего не может быть выиграно или потеряно и которая не может являться объектом всеобщего улучшения; все, что было извлечено из нее человеческим трудом, должно быть возмещено. Платежа по этому векселю нельзя избежать; он может быть только отсрочен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(Коммонер Б. Замыкающийся круг.– Л.: Гидрометеоиздат, 1974.– С. 32).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Используемые источники</a:t>
            </a:r>
            <a:endParaRPr lang="ru-RU" sz="40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286412"/>
          </a:xfrm>
        </p:spPr>
        <p:txBody>
          <a:bodyPr>
            <a:normAutofit fontScale="92500" lnSpcReduction="10000"/>
          </a:bodyPr>
          <a:lstStyle/>
          <a:p>
            <a:r>
              <a:rPr lang="ru-RU" i="1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Ахатов А.Г.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Экология: Энциклопедический словарь = </a:t>
            </a:r>
            <a:r>
              <a:rPr lang="en-US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Akhatov A.G. Ecology. Encyclopaedic Dictionary. —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Казань=</a:t>
            </a:r>
            <a:r>
              <a:rPr lang="en-US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Kazan</a:t>
            </a:r>
            <a:r>
              <a:rPr lang="en-US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ТКИ, Экополис, 1995. — 368 с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(Коммонер Б. Замыкающийся круг.– Л.: Гидрометеоиздат, 1974.– С. 32).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Павлов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А.Н., Основы экологической культуры, СПб, «Политехника», 2004 г., с.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57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r:id="rId2"/>
            </a:endParaRP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Рейнмерс Н.Ф.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Охрана природы и окружающей человека среды: Слов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.- справ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–М.: Просвещение, 1992. с. 78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219</Words>
  <PresentationFormat>Экран (4:3)</PresentationFormat>
  <Paragraphs>28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Используемые источники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МГ</dc:creator>
  <cp:lastModifiedBy>МГ</cp:lastModifiedBy>
  <cp:revision>12</cp:revision>
  <dcterms:created xsi:type="dcterms:W3CDTF">2021-11-05T14:10:56Z</dcterms:created>
  <dcterms:modified xsi:type="dcterms:W3CDTF">2021-11-05T15:54:38Z</dcterms:modified>
</cp:coreProperties>
</file>