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30255-3087-426A-917E-695B75049478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15D180-1C47-41E6-A89E-372A97D2E7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741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microsoft.com/office/2007/relationships/hdphoto" Target="../media/hdphoto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microsoft.com/office/2007/relationships/hdphoto" Target="../media/hdphoto9.wdp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microsoft.com/office/2007/relationships/hdphoto" Target="../media/hdphoto10.wdp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12" Type="http://schemas.microsoft.com/office/2007/relationships/hdphoto" Target="../media/hdphoto1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11" Type="http://schemas.openxmlformats.org/officeDocument/2006/relationships/image" Target="../media/image45.png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microsoft.com/office/2007/relationships/hdphoto" Target="../media/hdphoto12.wdp"/><Relationship Id="rId9" Type="http://schemas.microsoft.com/office/2007/relationships/hdphoto" Target="../media/hdphoto1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5696" y="1844824"/>
            <a:ext cx="60324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Игра - викторина </a:t>
            </a:r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«Защитники Отечества»</a:t>
            </a:r>
          </a:p>
          <a:p>
            <a:pPr algn="ctr"/>
            <a:endParaRPr lang="ru-RU" sz="4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92080" y="5157192"/>
            <a:ext cx="3581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педагог- психолог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Левадная Екатерина Сергеевна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5" y="332655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4 комбинированного вида города Бокситогорска»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2526" y="6268670"/>
            <a:ext cx="24446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Бокситогорск 2024 г.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15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8" y="980728"/>
            <a:ext cx="7761484" cy="4770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знаний детей о Российской Армии.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расширять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Российской Армии;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закреплять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детей о военной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технике и о 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профессиях;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познавательные процессы;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словарный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запас;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положительное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отношение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службе в армии.</a:t>
            </a:r>
          </a:p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1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" y="-4528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692696"/>
            <a:ext cx="842493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предназначена для детей старшего дошкольного возраста. Оптимальное количество участников от 2 до 6 человек. Каждому участнику выдается звоночек (колокольчик), предлагаются задания. Если участник знает ответ – нажимает на звонок и отвечает первым. За каждый правильный ответ выдается звезда. Если участник ответил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неправильно – отвечает следующий участник,  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подавший сигнал звонка. Победителем 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становится тот участник, у которого больше 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звездочек. В конце викторины все 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награждаются медалями «Юные защитники </a:t>
            </a:r>
          </a:p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Отечества».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09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645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3309" y="260648"/>
            <a:ext cx="4153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Задание «Вопрос – ответ»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9712" y="722313"/>
            <a:ext cx="47695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наша страна?</a:t>
            </a:r>
          </a:p>
          <a:p>
            <a:pPr marL="342900" indent="-342900">
              <a:buAutoNum type="arabicParenR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86592" y="1412776"/>
            <a:ext cx="4527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Кто защищает нашу страну?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9712" y="198884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9144" y="1988840"/>
            <a:ext cx="67249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)Как называются войска, которые защищают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границы по воздуху?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0739" y="2823501"/>
            <a:ext cx="7295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Как называются войска, защищающие границы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земле?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3661012"/>
            <a:ext cx="6801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Как называются войска, которые защищают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морские границы?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3309" y="4653136"/>
            <a:ext cx="54415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 Назовите праздник, на котором мы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поздравляем наших солдат?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3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0" y="22928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5736" y="398108"/>
            <a:ext cx="4463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Задание «Что лишнее?»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2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1158"/>
            <a:ext cx="3150096" cy="2100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97712"/>
            <a:ext cx="2120255" cy="216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36" y="3484939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6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88" y="3933056"/>
            <a:ext cx="3024336" cy="223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22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62394"/>
            <a:ext cx="2686682" cy="258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29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2391832" cy="187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247236"/>
            <a:ext cx="2736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лишнее?»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14465"/>
            <a:ext cx="3057128" cy="229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18" b="8996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0525"/>
            <a:ext cx="3429000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7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543" y="3704642"/>
            <a:ext cx="34290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039" y="765495"/>
            <a:ext cx="2689225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16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8204" y="519063"/>
            <a:ext cx="2736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лишнее?»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454" y="1082054"/>
            <a:ext cx="28575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042283"/>
            <a:ext cx="2024063" cy="2786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147" y="3645024"/>
            <a:ext cx="1971886" cy="287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49483"/>
            <a:ext cx="2952328" cy="261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983629"/>
            <a:ext cx="2689225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0853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87824" y="303293"/>
            <a:ext cx="2736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лишнее?»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" y="826513"/>
            <a:ext cx="4194916" cy="236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4139"/>
            <a:ext cx="3672408" cy="1865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3856062" cy="3223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022" y="2852936"/>
            <a:ext cx="388019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3" y="826513"/>
            <a:ext cx="4194916" cy="236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477627"/>
            <a:ext cx="2689225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826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194892"/>
            <a:ext cx="5011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Задание «Отгадай загадки»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908720"/>
            <a:ext cx="33105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Гусеницы две ползут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Башню с пушкою везут.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16016" y="1974209"/>
            <a:ext cx="3544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Смело в небе проплывает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Обгоняя птиц полет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им управляет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41518" y="3501008"/>
            <a:ext cx="37703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Моряком ты можешь стать,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границу охранять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служить не на земле,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на военном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6096" y="5093508"/>
            <a:ext cx="37544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разгона ввысь взлетаю,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Стрекозу напоминаю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Отправляется в полет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Российский 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461" y="678940"/>
            <a:ext cx="1941513" cy="1295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900" y="5170979"/>
            <a:ext cx="2682007" cy="1684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256" y="1815683"/>
            <a:ext cx="2622457" cy="1613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543" y="3068960"/>
            <a:ext cx="3113457" cy="2275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84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90584" y="154928"/>
            <a:ext cx="5030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пауза. Разминка.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yuliya-seliverstova-tanets-moryakov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3221" y="1872481"/>
            <a:ext cx="487363" cy="48736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78148"/>
            <a:ext cx="5674592" cy="584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181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3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685" y="332656"/>
            <a:ext cx="8202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Задание «Назови профессию. Кому это нужно?»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05561"/>
            <a:ext cx="3114675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0928"/>
            <a:ext cx="2620963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869160"/>
            <a:ext cx="2442393" cy="173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22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759" y="2780928"/>
            <a:ext cx="1215953" cy="200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355" y="686941"/>
            <a:ext cx="1741942" cy="229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653136"/>
            <a:ext cx="1413229" cy="2045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077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61302" y="260648"/>
            <a:ext cx="6631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«Назови профессию. Кому это нужно?» 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5245"/>
            <a:ext cx="2232248" cy="2218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510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25" y="2358016"/>
            <a:ext cx="2322980" cy="2497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528" y="4774681"/>
            <a:ext cx="2843678" cy="1969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08720"/>
            <a:ext cx="2409056" cy="214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74" b="100000" l="9910" r="899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414" y="2236442"/>
            <a:ext cx="195116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31059"/>
            <a:ext cx="2664296" cy="191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537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2689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Задание «Найди отличия» (выдается бланк с заданием).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1047"/>
            <a:ext cx="8902720" cy="5549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83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16" y="911909"/>
            <a:ext cx="8928992" cy="5778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1759" y="251356"/>
            <a:ext cx="4617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отличия». Ответы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 rot="6440702">
            <a:off x="3563629" y="1091013"/>
            <a:ext cx="457200" cy="6373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 rot="2145598">
            <a:off x="4527842" y="2364906"/>
            <a:ext cx="647873" cy="7971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397569" y="1463532"/>
            <a:ext cx="567810" cy="5804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11560" y="1319769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490616" y="2636912"/>
            <a:ext cx="633112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123729" y="890588"/>
            <a:ext cx="626366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508104" y="1148155"/>
            <a:ext cx="570867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732240" y="1533463"/>
            <a:ext cx="504056" cy="4406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53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124744"/>
            <a:ext cx="5472608" cy="5473055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4273" y="170637"/>
            <a:ext cx="924195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«Лабиринт. Помоги пограничнику добраться 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собаки» (выдаются бланки заданий).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03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" y="-15359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345318"/>
            <a:ext cx="4553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Задание «Составь слово»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i?id=9340d3816aeb3f0f34bc757bb88f76aa26ecf66e-10707439-images-thumbs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69" y="1268760"/>
            <a:ext cx="996702" cy="106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25" b="100000" l="3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268761"/>
            <a:ext cx="1115709" cy="105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56138"/>
            <a:ext cx="967154" cy="1174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2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32" y="1338573"/>
            <a:ext cx="1106817" cy="103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53726"/>
            <a:ext cx="1218630" cy="1009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362038"/>
            <a:ext cx="1153654" cy="1001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528" y="2481259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1         3          4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/>
              <a:t>                                                                                             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3575301" y="4124979"/>
            <a:ext cx="415363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>
              <a:contourClr>
                <a:schemeClr val="tx2"/>
              </a:contourClr>
            </a:sp3d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</a:t>
            </a:r>
            <a:endParaRPr lang="ru-RU" sz="7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25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16" y="16842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3768" y="2060847"/>
            <a:ext cx="523233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викторины.</a:t>
            </a:r>
          </a:p>
          <a:p>
            <a:pPr algn="ctr"/>
            <a:endParaRPr lang="ru-RU" sz="28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Награждение участников.</a:t>
            </a:r>
          </a:p>
          <a:p>
            <a:pPr algn="ctr"/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Молодцы!!!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nukadeti.ru_-_zashhitniki-otechestv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36358" y="44371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3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3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340</Words>
  <Application>Microsoft Office PowerPoint</Application>
  <PresentationFormat>Экран (4:3)</PresentationFormat>
  <Paragraphs>57</Paragraphs>
  <Slides>17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dns</dc:creator>
  <cp:lastModifiedBy>dns</cp:lastModifiedBy>
  <cp:revision>42</cp:revision>
  <dcterms:created xsi:type="dcterms:W3CDTF">2024-02-17T15:20:51Z</dcterms:created>
  <dcterms:modified xsi:type="dcterms:W3CDTF">2024-02-18T13:57:41Z</dcterms:modified>
</cp:coreProperties>
</file>