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5" r:id="rId2"/>
    <p:sldId id="266" r:id="rId3"/>
    <p:sldId id="256" r:id="rId4"/>
    <p:sldId id="257" r:id="rId5"/>
    <p:sldId id="267" r:id="rId6"/>
    <p:sldId id="260" r:id="rId7"/>
    <p:sldId id="261" r:id="rId8"/>
    <p:sldId id="258" r:id="rId9"/>
    <p:sldId id="262" r:id="rId10"/>
    <p:sldId id="263" r:id="rId11"/>
    <p:sldId id="268" r:id="rId12"/>
    <p:sldId id="264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B4C71EC6-210F-42DE-9C53-41977AD35B3D}" type="datetimeFigureOut">
              <a:rPr lang="ru-RU" smtClean="0"/>
              <a:pPr/>
              <a:t>14.01.2021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B4C71EC6-210F-42DE-9C53-41977AD35B3D}" type="datetimeFigureOut">
              <a:rPr lang="ru-RU" smtClean="0"/>
              <a:pPr/>
              <a:t>14.01.2021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B4C71EC6-210F-42DE-9C53-41977AD35B3D}" type="datetimeFigureOut">
              <a:rPr lang="ru-RU" smtClean="0"/>
              <a:pPr/>
              <a:t>14.01.2021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B4C71EC6-210F-42DE-9C53-41977AD35B3D}" type="datetimeFigureOut">
              <a:rPr lang="ru-RU" smtClean="0"/>
              <a:pPr/>
              <a:t>14.01.2021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14.01.2021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941168"/>
            <a:ext cx="8229600" cy="1143000"/>
          </a:xfrm>
        </p:spPr>
        <p:txBody>
          <a:bodyPr>
            <a:noAutofit/>
          </a:bodyPr>
          <a:lstStyle/>
          <a:p>
            <a:r>
              <a:rPr lang="ru-RU" sz="7200" dirty="0" smtClean="0"/>
              <a:t>Использование приемов мнемотехники в развитии речи у дошкольников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xmlns="" val="279861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 smtClean="0"/>
              <a:t>«Если ребёнок молчит, покажите ему картинку, и он заговорит»</a:t>
            </a:r>
            <a:endParaRPr lang="ru-RU" dirty="0"/>
          </a:p>
        </p:txBody>
      </p:sp>
      <p:pic>
        <p:nvPicPr>
          <p:cNvPr id="1026" name="Picture 2" descr="C:\Users\User\Desktop\вероника\446075_preview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583577" y="2332038"/>
            <a:ext cx="3560423" cy="452596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143504" y="1500174"/>
            <a:ext cx="342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Ушинский К.Д.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2924944"/>
            <a:ext cx="8204448" cy="3456384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мнемотехника</a:t>
            </a:r>
            <a:r>
              <a:rPr lang="ru-RU" sz="3200" dirty="0"/>
              <a:t> — совокупность специальных приёмов и способов, облегчающих запоминание нужной информации и увеличивающих объём памяти путём образования </a:t>
            </a:r>
            <a:r>
              <a:rPr lang="ru-RU" sz="3200" dirty="0" smtClean="0"/>
              <a:t>ассоциаций.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332656"/>
            <a:ext cx="6400800" cy="1752600"/>
          </a:xfrm>
        </p:spPr>
        <p:txBody>
          <a:bodyPr>
            <a:normAutofit/>
          </a:bodyPr>
          <a:lstStyle/>
          <a:p>
            <a:r>
              <a:rPr lang="ru-RU" sz="6600" dirty="0" smtClean="0"/>
              <a:t>Мнемотехника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xmlns="" val="535908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204864" y="4653136"/>
            <a:ext cx="8229600" cy="1143000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50" name="Picture 2" descr="C:\Users\User\Desktop\вероника\img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74036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User\Desktop\вероника\img2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Мнемоквадраты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Мнемоквадраты- это отдельная карточка с изображением</a:t>
            </a:r>
            <a:endParaRPr lang="ru-RU" dirty="0"/>
          </a:p>
        </p:txBody>
      </p:sp>
      <p:pic>
        <p:nvPicPr>
          <p:cNvPr id="3074" name="Picture 2" descr="https://banner2.kisspng.com/20180826/tpz/kisspng-rubber-duck-clip-art-portable-network-graphics-nat-5b82df95ad97c9.86025621153530357371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2852936"/>
            <a:ext cx="2232248" cy="2281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im0-tub-ru.yandex.net/i?id=ac102c2d63d7b7cf0965e632d8a10e56-l&amp;n=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852936"/>
            <a:ext cx="2533823" cy="2281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im0-tub-ru.yandex.net/i?id=4b0b3d427adf38d66b714229680c8f9f-l&amp;n=1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75475" y="2829063"/>
            <a:ext cx="2376264" cy="2281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76676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Мнемодорожки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err="1" smtClean="0"/>
              <a:t>Мнемодорожки</a:t>
            </a:r>
            <a:r>
              <a:rPr lang="ru-RU" sz="2400" dirty="0" smtClean="0"/>
              <a:t>- это таблица, имеющая 4 и более клеток. </a:t>
            </a:r>
            <a:endParaRPr lang="ru-RU" sz="2400" dirty="0"/>
          </a:p>
        </p:txBody>
      </p:sp>
      <p:pic>
        <p:nvPicPr>
          <p:cNvPr id="4098" name="Picture 2" descr="https://www.maam.ru/upload/blogs/a4709c37d9d46ec99c6e52b107451da9.p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4" y="2780928"/>
            <a:ext cx="7992889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ds05.infourok.ru/uploads/ex/0464/0000b42b-8bf1b229/hello_html_28a298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3206" y="3977743"/>
            <a:ext cx="7825463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88235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Мнемотаблицы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Мнемотаблицы- это схема, в которой заложена определенная информация.</a:t>
            </a:r>
            <a:endParaRPr lang="ru-RU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" y="1163638"/>
            <a:ext cx="8229600" cy="452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" y="1316038"/>
            <a:ext cx="8229600" cy="452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 descr="https://ds04.infourok.ru/uploads/ex/1098/000cf55f-19e86ea9/hello_html_5b8566f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3175" y="2828903"/>
            <a:ext cx="4176464" cy="2990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https://i.ytimg.com/vi/S1GydMaBE5k/maxresdefaul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35399" y="2828903"/>
            <a:ext cx="3672408" cy="2990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02370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https://fs01.urokinachalki.ru/e/001b13-0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429" y="18938"/>
            <a:ext cx="9156429" cy="6867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11745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https://arhivurokov.ru/multiurok/f/5/1/f512dfe98c23979d9f233d71d61a03df25eb0b67/didaktichieskaia-ighra-s-kartinkami-rasskazhi-ka-d_10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73654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User\Desktop\вероника\img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260648" y="4149080"/>
            <a:ext cx="8229600" cy="1143000"/>
          </a:xfrm>
        </p:spPr>
        <p:txBody>
          <a:bodyPr>
            <a:noAutofit/>
          </a:bodyPr>
          <a:lstStyle/>
          <a:p>
            <a:r>
              <a:rPr lang="ru-RU" sz="7200" dirty="0"/>
              <a:t>Спасибо за внимание!!!</a:t>
            </a:r>
            <a:br>
              <a:rPr lang="ru-RU" sz="7200" dirty="0"/>
            </a:b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xmlns="" val="732949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80</TotalTime>
  <Words>59</Words>
  <Application>Microsoft Office PowerPoint</Application>
  <PresentationFormat>Экран (4:3)</PresentationFormat>
  <Paragraphs>12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Литейная</vt:lpstr>
      <vt:lpstr>Использование приемов мнемотехники в развитии речи у дошкольников</vt:lpstr>
      <vt:lpstr>«Если ребёнок молчит, покажите ему картинку, и он заговорит»</vt:lpstr>
      <vt:lpstr>мнемотехника — совокупность специальных приёмов и способов, облегчающих запоминание нужной информации и увеличивающих объём памяти путём образования ассоциаций.</vt:lpstr>
      <vt:lpstr>Слайд 4</vt:lpstr>
      <vt:lpstr>Слайд 5</vt:lpstr>
      <vt:lpstr>Мнемоквадраты</vt:lpstr>
      <vt:lpstr>Мнемодорожки</vt:lpstr>
      <vt:lpstr>Мнемотаблицы</vt:lpstr>
      <vt:lpstr>Слайд 9</vt:lpstr>
      <vt:lpstr>Слайд 10</vt:lpstr>
      <vt:lpstr>Слайд 11</vt:lpstr>
      <vt:lpstr>Спасибо за внимание!!!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мнемотехника — совокупность специальных приёмов и способов, облегчающих запоминание нужной информации и увеличивающих объём памяти путём образования ассоциаций.</dc:title>
  <dc:creator>Федя</dc:creator>
  <cp:lastModifiedBy>User</cp:lastModifiedBy>
  <cp:revision>11</cp:revision>
  <dcterms:created xsi:type="dcterms:W3CDTF">2018-11-18T18:02:35Z</dcterms:created>
  <dcterms:modified xsi:type="dcterms:W3CDTF">2021-01-14T15:31:11Z</dcterms:modified>
</cp:coreProperties>
</file>