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4" r:id="rId5"/>
    <p:sldId id="265" r:id="rId6"/>
    <p:sldId id="266" r:id="rId7"/>
    <p:sldId id="262" r:id="rId8"/>
    <p:sldId id="267" r:id="rId9"/>
    <p:sldId id="261" r:id="rId10"/>
    <p:sldId id="260" r:id="rId11"/>
    <p:sldId id="259" r:id="rId12"/>
    <p:sldId id="258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20202021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Зрительное восприятие</c:v>
                </c:pt>
                <c:pt idx="1">
                  <c:v>Слуховое восприятие</c:v>
                </c:pt>
                <c:pt idx="2">
                  <c:v>Восприятие запаха</c:v>
                </c:pt>
                <c:pt idx="3">
                  <c:v>Тактильно-двигательное восприяте</c:v>
                </c:pt>
                <c:pt idx="4">
                  <c:v>Восприятие вкуса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0.2</c:v>
                </c:pt>
                <c:pt idx="1">
                  <c:v>0.1</c:v>
                </c:pt>
                <c:pt idx="2">
                  <c:v>0.1</c:v>
                </c:pt>
                <c:pt idx="3">
                  <c:v>0.1</c:v>
                </c:pt>
                <c:pt idx="4">
                  <c:v>0.3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2021-2022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Зрительное восприятие</c:v>
                </c:pt>
                <c:pt idx="1">
                  <c:v>Слуховое восприятие</c:v>
                </c:pt>
                <c:pt idx="2">
                  <c:v>Восприятие запаха</c:v>
                </c:pt>
                <c:pt idx="3">
                  <c:v>Тактильно-двигательное восприяте</c:v>
                </c:pt>
                <c:pt idx="4">
                  <c:v>Восприятие вкуса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0.4</c:v>
                </c:pt>
                <c:pt idx="1">
                  <c:v>0.3</c:v>
                </c:pt>
                <c:pt idx="2">
                  <c:v>0.4</c:v>
                </c:pt>
                <c:pt idx="3">
                  <c:v>0.5</c:v>
                </c:pt>
                <c:pt idx="4">
                  <c:v>0.6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2022-2023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Зрительное восприятие</c:v>
                </c:pt>
                <c:pt idx="1">
                  <c:v>Слуховое восприятие</c:v>
                </c:pt>
                <c:pt idx="2">
                  <c:v>Восприятие запаха</c:v>
                </c:pt>
                <c:pt idx="3">
                  <c:v>Тактильно-двигательное восприяте</c:v>
                </c:pt>
                <c:pt idx="4">
                  <c:v>Восприятие вкуса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0.7</c:v>
                </c:pt>
                <c:pt idx="1">
                  <c:v>0.5</c:v>
                </c:pt>
                <c:pt idx="2">
                  <c:v>0.8</c:v>
                </c:pt>
                <c:pt idx="3">
                  <c:v>0.7</c:v>
                </c:pt>
                <c:pt idx="4">
                  <c:v>0.8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189035264"/>
        <c:axId val="165486592"/>
        <c:axId val="0"/>
      </c:bar3DChart>
      <c:catAx>
        <c:axId val="189035264"/>
        <c:scaling>
          <c:orientation val="minMax"/>
        </c:scaling>
        <c:delete val="0"/>
        <c:axPos val="b"/>
        <c:majorTickMark val="out"/>
        <c:minorTickMark val="none"/>
        <c:tickLblPos val="nextTo"/>
        <c:crossAx val="165486592"/>
        <c:crosses val="autoZero"/>
        <c:auto val="1"/>
        <c:lblAlgn val="ctr"/>
        <c:lblOffset val="100"/>
        <c:noMultiLvlLbl val="0"/>
      </c:catAx>
      <c:valAx>
        <c:axId val="1654865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903526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2E366D-F636-4A5F-A396-6220B88809A7}" type="doc">
      <dgm:prSet loTypeId="urn:microsoft.com/office/officeart/2005/8/layout/orgChart1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F20261C-645D-4DBD-9FE6-45F15CFECA80}">
      <dgm:prSet phldrT="[Текст]" custT="1"/>
      <dgm:spPr/>
      <dgm:t>
        <a:bodyPr/>
        <a:lstStyle/>
        <a:p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Коррекционно-образовательный процесс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8B9957A9-A88A-48D7-A7DB-4F1171203AE4}" type="parTrans" cxnId="{BCD3070E-BA4F-4525-9B52-A563962F3DD3}">
      <dgm:prSet/>
      <dgm:spPr/>
      <dgm:t>
        <a:bodyPr/>
        <a:lstStyle/>
        <a:p>
          <a:endParaRPr lang="ru-RU"/>
        </a:p>
      </dgm:t>
    </dgm:pt>
    <dgm:pt modelId="{C57E86D2-0CD8-4605-90D0-9353B9C17A72}" type="sibTrans" cxnId="{BCD3070E-BA4F-4525-9B52-A563962F3DD3}">
      <dgm:prSet/>
      <dgm:spPr/>
      <dgm:t>
        <a:bodyPr/>
        <a:lstStyle/>
        <a:p>
          <a:endParaRPr lang="ru-RU"/>
        </a:p>
      </dgm:t>
    </dgm:pt>
    <dgm:pt modelId="{3002C80A-6317-4719-AEA9-393B5DB67187}">
      <dgm:prSet phldrT="[Текст]" custT="1"/>
      <dgm:spPr/>
      <dgm:t>
        <a:bodyPr/>
        <a:lstStyle/>
        <a:p>
          <a:r>
            <a:rPr lang="ru-RU" sz="2000" dirty="0" smtClean="0"/>
            <a:t>Комплексное обследование детей </a:t>
          </a:r>
          <a:endParaRPr lang="ru-RU" sz="2000" dirty="0"/>
        </a:p>
      </dgm:t>
    </dgm:pt>
    <dgm:pt modelId="{4066A99F-E24E-405A-9D61-E6ACE1C8EE68}" type="parTrans" cxnId="{AA0138AF-2B80-4CBB-A28A-E15C01328BA6}">
      <dgm:prSet/>
      <dgm:spPr/>
      <dgm:t>
        <a:bodyPr/>
        <a:lstStyle/>
        <a:p>
          <a:endParaRPr lang="ru-RU"/>
        </a:p>
      </dgm:t>
    </dgm:pt>
    <dgm:pt modelId="{A4C11E62-D8AA-47F0-84A0-1388C8FC1D8C}" type="sibTrans" cxnId="{AA0138AF-2B80-4CBB-A28A-E15C01328BA6}">
      <dgm:prSet/>
      <dgm:spPr/>
      <dgm:t>
        <a:bodyPr/>
        <a:lstStyle/>
        <a:p>
          <a:endParaRPr lang="ru-RU"/>
        </a:p>
      </dgm:t>
    </dgm:pt>
    <dgm:pt modelId="{83EE8721-16C9-47A8-8CF9-3951CABE64D1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Взаимодействие со специалистами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B58E8B3-C8E1-4369-BE14-2BF2295207E0}" type="parTrans" cxnId="{3640DD95-DB38-4E98-B7F5-D69ABBE75024}">
      <dgm:prSet/>
      <dgm:spPr/>
      <dgm:t>
        <a:bodyPr/>
        <a:lstStyle/>
        <a:p>
          <a:endParaRPr lang="ru-RU"/>
        </a:p>
      </dgm:t>
    </dgm:pt>
    <dgm:pt modelId="{69A76EC0-DA2A-46D0-9CD1-0DD9C9D3384E}" type="sibTrans" cxnId="{3640DD95-DB38-4E98-B7F5-D69ABBE75024}">
      <dgm:prSet/>
      <dgm:spPr/>
      <dgm:t>
        <a:bodyPr/>
        <a:lstStyle/>
        <a:p>
          <a:endParaRPr lang="ru-RU"/>
        </a:p>
      </dgm:t>
    </dgm:pt>
    <dgm:pt modelId="{7FD61B6D-A783-41B9-97AA-0E5FCDDE744E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Педагогический процесс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D63D379F-DE4A-4DB5-BA81-4B29E21D4DB3}" type="parTrans" cxnId="{E9917083-63BE-46A2-B231-C665AC46981C}">
      <dgm:prSet/>
      <dgm:spPr/>
      <dgm:t>
        <a:bodyPr/>
        <a:lstStyle/>
        <a:p>
          <a:endParaRPr lang="ru-RU"/>
        </a:p>
      </dgm:t>
    </dgm:pt>
    <dgm:pt modelId="{CEEDCC93-2B50-445F-BB50-C39D61EC0EA3}" type="sibTrans" cxnId="{E9917083-63BE-46A2-B231-C665AC46981C}">
      <dgm:prSet/>
      <dgm:spPr/>
      <dgm:t>
        <a:bodyPr/>
        <a:lstStyle/>
        <a:p>
          <a:endParaRPr lang="ru-RU"/>
        </a:p>
      </dgm:t>
    </dgm:pt>
    <dgm:pt modelId="{2A9B9236-F703-4496-B4DF-325E55BBA061}" type="pres">
      <dgm:prSet presAssocID="{8E2E366D-F636-4A5F-A396-6220B88809A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BC83181-1389-422B-92E9-CF834A0CF56E}" type="pres">
      <dgm:prSet presAssocID="{0F20261C-645D-4DBD-9FE6-45F15CFECA80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39DA968E-0A25-488B-833B-915B74BD7977}" type="pres">
      <dgm:prSet presAssocID="{0F20261C-645D-4DBD-9FE6-45F15CFECA80}" presName="rootComposite1" presStyleCnt="0"/>
      <dgm:spPr/>
      <dgm:t>
        <a:bodyPr/>
        <a:lstStyle/>
        <a:p>
          <a:endParaRPr lang="ru-RU"/>
        </a:p>
      </dgm:t>
    </dgm:pt>
    <dgm:pt modelId="{2BF3051E-05F9-476B-B985-699BEE625168}" type="pres">
      <dgm:prSet presAssocID="{0F20261C-645D-4DBD-9FE6-45F15CFECA80}" presName="rootText1" presStyleLbl="node0" presStyleIdx="0" presStyleCnt="1" custScaleX="240304" custScaleY="100283" custLinFactNeighborX="2008" custLinFactNeighborY="-9162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B5F9990-E02C-4F15-9B5A-2F27034BE965}" type="pres">
      <dgm:prSet presAssocID="{0F20261C-645D-4DBD-9FE6-45F15CFECA80}" presName="rootConnector1" presStyleLbl="node1" presStyleIdx="0" presStyleCnt="0"/>
      <dgm:spPr/>
      <dgm:t>
        <a:bodyPr/>
        <a:lstStyle/>
        <a:p>
          <a:endParaRPr lang="ru-RU"/>
        </a:p>
      </dgm:t>
    </dgm:pt>
    <dgm:pt modelId="{1E3064DF-4FA0-41E3-9951-18895DA92EC1}" type="pres">
      <dgm:prSet presAssocID="{0F20261C-645D-4DBD-9FE6-45F15CFECA80}" presName="hierChild2" presStyleCnt="0"/>
      <dgm:spPr/>
      <dgm:t>
        <a:bodyPr/>
        <a:lstStyle/>
        <a:p>
          <a:endParaRPr lang="ru-RU"/>
        </a:p>
      </dgm:t>
    </dgm:pt>
    <dgm:pt modelId="{90C11234-D6FB-41F1-8105-8CF5D20F5C2B}" type="pres">
      <dgm:prSet presAssocID="{4066A99F-E24E-405A-9D61-E6ACE1C8EE68}" presName="Name37" presStyleLbl="parChTrans1D2" presStyleIdx="0" presStyleCnt="3"/>
      <dgm:spPr/>
      <dgm:t>
        <a:bodyPr/>
        <a:lstStyle/>
        <a:p>
          <a:endParaRPr lang="ru-RU"/>
        </a:p>
      </dgm:t>
    </dgm:pt>
    <dgm:pt modelId="{FDF943FD-0766-46B4-8D1B-57A9649D4370}" type="pres">
      <dgm:prSet presAssocID="{3002C80A-6317-4719-AEA9-393B5DB67187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08A3566-AF50-4B22-A7C8-CD02B6A69359}" type="pres">
      <dgm:prSet presAssocID="{3002C80A-6317-4719-AEA9-393B5DB67187}" presName="rootComposite" presStyleCnt="0"/>
      <dgm:spPr/>
      <dgm:t>
        <a:bodyPr/>
        <a:lstStyle/>
        <a:p>
          <a:endParaRPr lang="ru-RU"/>
        </a:p>
      </dgm:t>
    </dgm:pt>
    <dgm:pt modelId="{4541A742-4067-4E7F-B2B2-A782A21C737E}" type="pres">
      <dgm:prSet presAssocID="{3002C80A-6317-4719-AEA9-393B5DB67187}" presName="rootText" presStyleLbl="node2" presStyleIdx="0" presStyleCnt="3" custLinFactNeighborX="1939" custLinFactNeighborY="-375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284080C-8448-4F4A-9B18-2EB630065CC1}" type="pres">
      <dgm:prSet presAssocID="{3002C80A-6317-4719-AEA9-393B5DB67187}" presName="rootConnector" presStyleLbl="node2" presStyleIdx="0" presStyleCnt="3"/>
      <dgm:spPr/>
      <dgm:t>
        <a:bodyPr/>
        <a:lstStyle/>
        <a:p>
          <a:endParaRPr lang="ru-RU"/>
        </a:p>
      </dgm:t>
    </dgm:pt>
    <dgm:pt modelId="{D6EF8A5E-64DE-4832-9B98-38F5534E590C}" type="pres">
      <dgm:prSet presAssocID="{3002C80A-6317-4719-AEA9-393B5DB67187}" presName="hierChild4" presStyleCnt="0"/>
      <dgm:spPr/>
      <dgm:t>
        <a:bodyPr/>
        <a:lstStyle/>
        <a:p>
          <a:endParaRPr lang="ru-RU"/>
        </a:p>
      </dgm:t>
    </dgm:pt>
    <dgm:pt modelId="{0EE562FA-2CEC-42BC-9B9F-E019C9E3513A}" type="pres">
      <dgm:prSet presAssocID="{3002C80A-6317-4719-AEA9-393B5DB67187}" presName="hierChild5" presStyleCnt="0"/>
      <dgm:spPr/>
      <dgm:t>
        <a:bodyPr/>
        <a:lstStyle/>
        <a:p>
          <a:endParaRPr lang="ru-RU"/>
        </a:p>
      </dgm:t>
    </dgm:pt>
    <dgm:pt modelId="{401A6B0B-A18E-4BA8-8053-31A3DE74C9D5}" type="pres">
      <dgm:prSet presAssocID="{FB58E8B3-C8E1-4369-BE14-2BF2295207E0}" presName="Name37" presStyleLbl="parChTrans1D2" presStyleIdx="1" presStyleCnt="3"/>
      <dgm:spPr/>
      <dgm:t>
        <a:bodyPr/>
        <a:lstStyle/>
        <a:p>
          <a:endParaRPr lang="ru-RU"/>
        </a:p>
      </dgm:t>
    </dgm:pt>
    <dgm:pt modelId="{AE093EFE-CA43-4513-88D8-906AA1DC3745}" type="pres">
      <dgm:prSet presAssocID="{83EE8721-16C9-47A8-8CF9-3951CABE64D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D25054EA-D441-4B71-B5EE-CD53D7B21EAF}" type="pres">
      <dgm:prSet presAssocID="{83EE8721-16C9-47A8-8CF9-3951CABE64D1}" presName="rootComposite" presStyleCnt="0"/>
      <dgm:spPr/>
      <dgm:t>
        <a:bodyPr/>
        <a:lstStyle/>
        <a:p>
          <a:endParaRPr lang="ru-RU"/>
        </a:p>
      </dgm:t>
    </dgm:pt>
    <dgm:pt modelId="{4874AB22-6D12-451D-AD52-24C58558F566}" type="pres">
      <dgm:prSet presAssocID="{83EE8721-16C9-47A8-8CF9-3951CABE64D1}" presName="rootText" presStyleLbl="node2" presStyleIdx="1" presStyleCnt="3" custLinFactNeighborX="-53618" custLinFactNeighborY="8676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3875E89-7217-47B5-9FED-A96CCECF2059}" type="pres">
      <dgm:prSet presAssocID="{83EE8721-16C9-47A8-8CF9-3951CABE64D1}" presName="rootConnector" presStyleLbl="node2" presStyleIdx="1" presStyleCnt="3"/>
      <dgm:spPr/>
      <dgm:t>
        <a:bodyPr/>
        <a:lstStyle/>
        <a:p>
          <a:endParaRPr lang="ru-RU"/>
        </a:p>
      </dgm:t>
    </dgm:pt>
    <dgm:pt modelId="{89B42F6A-4FB5-4543-B678-DFAEC111A340}" type="pres">
      <dgm:prSet presAssocID="{83EE8721-16C9-47A8-8CF9-3951CABE64D1}" presName="hierChild4" presStyleCnt="0"/>
      <dgm:spPr/>
      <dgm:t>
        <a:bodyPr/>
        <a:lstStyle/>
        <a:p>
          <a:endParaRPr lang="ru-RU"/>
        </a:p>
      </dgm:t>
    </dgm:pt>
    <dgm:pt modelId="{C796FCF7-CE3F-40A8-8BAF-EB27CEB413AC}" type="pres">
      <dgm:prSet presAssocID="{83EE8721-16C9-47A8-8CF9-3951CABE64D1}" presName="hierChild5" presStyleCnt="0"/>
      <dgm:spPr/>
      <dgm:t>
        <a:bodyPr/>
        <a:lstStyle/>
        <a:p>
          <a:endParaRPr lang="ru-RU"/>
        </a:p>
      </dgm:t>
    </dgm:pt>
    <dgm:pt modelId="{23404642-87AB-4DD1-BB89-474275981D44}" type="pres">
      <dgm:prSet presAssocID="{D63D379F-DE4A-4DB5-BA81-4B29E21D4DB3}" presName="Name37" presStyleLbl="parChTrans1D2" presStyleIdx="2" presStyleCnt="3"/>
      <dgm:spPr/>
      <dgm:t>
        <a:bodyPr/>
        <a:lstStyle/>
        <a:p>
          <a:endParaRPr lang="ru-RU"/>
        </a:p>
      </dgm:t>
    </dgm:pt>
    <dgm:pt modelId="{21F251E8-FFD5-4B64-B5C9-1ECC0B683A07}" type="pres">
      <dgm:prSet presAssocID="{7FD61B6D-A783-41B9-97AA-0E5FCDDE744E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98D2B9DA-2F93-47CA-ACC5-5A96C071997E}" type="pres">
      <dgm:prSet presAssocID="{7FD61B6D-A783-41B9-97AA-0E5FCDDE744E}" presName="rootComposite" presStyleCnt="0"/>
      <dgm:spPr/>
      <dgm:t>
        <a:bodyPr/>
        <a:lstStyle/>
        <a:p>
          <a:endParaRPr lang="ru-RU"/>
        </a:p>
      </dgm:t>
    </dgm:pt>
    <dgm:pt modelId="{BA5A663F-A27F-4DE7-8258-AFA77E8526F2}" type="pres">
      <dgm:prSet presAssocID="{7FD61B6D-A783-41B9-97AA-0E5FCDDE744E}" presName="rootText" presStyleLbl="node2" presStyleIdx="2" presStyleCnt="3" custLinFactNeighborX="-1194" custLinFactNeighborY="-375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4089724-B285-411A-B644-EC5F3AABCB04}" type="pres">
      <dgm:prSet presAssocID="{7FD61B6D-A783-41B9-97AA-0E5FCDDE744E}" presName="rootConnector" presStyleLbl="node2" presStyleIdx="2" presStyleCnt="3"/>
      <dgm:spPr/>
      <dgm:t>
        <a:bodyPr/>
        <a:lstStyle/>
        <a:p>
          <a:endParaRPr lang="ru-RU"/>
        </a:p>
      </dgm:t>
    </dgm:pt>
    <dgm:pt modelId="{E742EC14-680B-4CB2-9811-8FDD91DB4F93}" type="pres">
      <dgm:prSet presAssocID="{7FD61B6D-A783-41B9-97AA-0E5FCDDE744E}" presName="hierChild4" presStyleCnt="0"/>
      <dgm:spPr/>
      <dgm:t>
        <a:bodyPr/>
        <a:lstStyle/>
        <a:p>
          <a:endParaRPr lang="ru-RU"/>
        </a:p>
      </dgm:t>
    </dgm:pt>
    <dgm:pt modelId="{CB832E25-0694-492D-A0BE-66C46E67544E}" type="pres">
      <dgm:prSet presAssocID="{7FD61B6D-A783-41B9-97AA-0E5FCDDE744E}" presName="hierChild5" presStyleCnt="0"/>
      <dgm:spPr/>
      <dgm:t>
        <a:bodyPr/>
        <a:lstStyle/>
        <a:p>
          <a:endParaRPr lang="ru-RU"/>
        </a:p>
      </dgm:t>
    </dgm:pt>
    <dgm:pt modelId="{531F9D94-C159-404E-B292-EBA7979AA71A}" type="pres">
      <dgm:prSet presAssocID="{0F20261C-645D-4DBD-9FE6-45F15CFECA80}" presName="hierChild3" presStyleCnt="0"/>
      <dgm:spPr/>
      <dgm:t>
        <a:bodyPr/>
        <a:lstStyle/>
        <a:p>
          <a:endParaRPr lang="ru-RU"/>
        </a:p>
      </dgm:t>
    </dgm:pt>
  </dgm:ptLst>
  <dgm:cxnLst>
    <dgm:cxn modelId="{F62E175A-9D41-440A-AE84-0706D00D16B3}" type="presOf" srcId="{7FD61B6D-A783-41B9-97AA-0E5FCDDE744E}" destId="{64089724-B285-411A-B644-EC5F3AABCB04}" srcOrd="1" destOrd="0" presId="urn:microsoft.com/office/officeart/2005/8/layout/orgChart1"/>
    <dgm:cxn modelId="{CAF7675C-749B-49F5-B487-C3D219E46511}" type="presOf" srcId="{3002C80A-6317-4719-AEA9-393B5DB67187}" destId="{4541A742-4067-4E7F-B2B2-A782A21C737E}" srcOrd="0" destOrd="0" presId="urn:microsoft.com/office/officeart/2005/8/layout/orgChart1"/>
    <dgm:cxn modelId="{E9917083-63BE-46A2-B231-C665AC46981C}" srcId="{0F20261C-645D-4DBD-9FE6-45F15CFECA80}" destId="{7FD61B6D-A783-41B9-97AA-0E5FCDDE744E}" srcOrd="2" destOrd="0" parTransId="{D63D379F-DE4A-4DB5-BA81-4B29E21D4DB3}" sibTransId="{CEEDCC93-2B50-445F-BB50-C39D61EC0EA3}"/>
    <dgm:cxn modelId="{1773917D-D979-4962-A46C-B1505A2270C9}" type="presOf" srcId="{3002C80A-6317-4719-AEA9-393B5DB67187}" destId="{6284080C-8448-4F4A-9B18-2EB630065CC1}" srcOrd="1" destOrd="0" presId="urn:microsoft.com/office/officeart/2005/8/layout/orgChart1"/>
    <dgm:cxn modelId="{06D8B600-98F0-490F-B803-2A2E99E8DFCC}" type="presOf" srcId="{4066A99F-E24E-405A-9D61-E6ACE1C8EE68}" destId="{90C11234-D6FB-41F1-8105-8CF5D20F5C2B}" srcOrd="0" destOrd="0" presId="urn:microsoft.com/office/officeart/2005/8/layout/orgChart1"/>
    <dgm:cxn modelId="{26CAD578-03E7-456D-B4D4-C5066DCDFE09}" type="presOf" srcId="{0F20261C-645D-4DBD-9FE6-45F15CFECA80}" destId="{2BF3051E-05F9-476B-B985-699BEE625168}" srcOrd="0" destOrd="0" presId="urn:microsoft.com/office/officeart/2005/8/layout/orgChart1"/>
    <dgm:cxn modelId="{17053E7A-2E65-4F86-8D6E-7E9ACC767317}" type="presOf" srcId="{8E2E366D-F636-4A5F-A396-6220B88809A7}" destId="{2A9B9236-F703-4496-B4DF-325E55BBA061}" srcOrd="0" destOrd="0" presId="urn:microsoft.com/office/officeart/2005/8/layout/orgChart1"/>
    <dgm:cxn modelId="{A9BD3DE9-2D94-48AA-A793-6E11C7E1D183}" type="presOf" srcId="{7FD61B6D-A783-41B9-97AA-0E5FCDDE744E}" destId="{BA5A663F-A27F-4DE7-8258-AFA77E8526F2}" srcOrd="0" destOrd="0" presId="urn:microsoft.com/office/officeart/2005/8/layout/orgChart1"/>
    <dgm:cxn modelId="{AA0138AF-2B80-4CBB-A28A-E15C01328BA6}" srcId="{0F20261C-645D-4DBD-9FE6-45F15CFECA80}" destId="{3002C80A-6317-4719-AEA9-393B5DB67187}" srcOrd="0" destOrd="0" parTransId="{4066A99F-E24E-405A-9D61-E6ACE1C8EE68}" sibTransId="{A4C11E62-D8AA-47F0-84A0-1388C8FC1D8C}"/>
    <dgm:cxn modelId="{2B0E6D7B-719A-41EC-A4D9-9627B09923B3}" type="presOf" srcId="{FB58E8B3-C8E1-4369-BE14-2BF2295207E0}" destId="{401A6B0B-A18E-4BA8-8053-31A3DE74C9D5}" srcOrd="0" destOrd="0" presId="urn:microsoft.com/office/officeart/2005/8/layout/orgChart1"/>
    <dgm:cxn modelId="{9C1BAEFC-2BC1-4B2D-987A-85707BA3E7F6}" type="presOf" srcId="{0F20261C-645D-4DBD-9FE6-45F15CFECA80}" destId="{FB5F9990-E02C-4F15-9B5A-2F27034BE965}" srcOrd="1" destOrd="0" presId="urn:microsoft.com/office/officeart/2005/8/layout/orgChart1"/>
    <dgm:cxn modelId="{EF522CE4-3A97-492B-88E5-B66D03FE3F1B}" type="presOf" srcId="{83EE8721-16C9-47A8-8CF9-3951CABE64D1}" destId="{83875E89-7217-47B5-9FED-A96CCECF2059}" srcOrd="1" destOrd="0" presId="urn:microsoft.com/office/officeart/2005/8/layout/orgChart1"/>
    <dgm:cxn modelId="{3640DD95-DB38-4E98-B7F5-D69ABBE75024}" srcId="{0F20261C-645D-4DBD-9FE6-45F15CFECA80}" destId="{83EE8721-16C9-47A8-8CF9-3951CABE64D1}" srcOrd="1" destOrd="0" parTransId="{FB58E8B3-C8E1-4369-BE14-2BF2295207E0}" sibTransId="{69A76EC0-DA2A-46D0-9CD1-0DD9C9D3384E}"/>
    <dgm:cxn modelId="{A314CE0A-6956-4E9A-AF8C-9F264F615514}" type="presOf" srcId="{D63D379F-DE4A-4DB5-BA81-4B29E21D4DB3}" destId="{23404642-87AB-4DD1-BB89-474275981D44}" srcOrd="0" destOrd="0" presId="urn:microsoft.com/office/officeart/2005/8/layout/orgChart1"/>
    <dgm:cxn modelId="{BCD3070E-BA4F-4525-9B52-A563962F3DD3}" srcId="{8E2E366D-F636-4A5F-A396-6220B88809A7}" destId="{0F20261C-645D-4DBD-9FE6-45F15CFECA80}" srcOrd="0" destOrd="0" parTransId="{8B9957A9-A88A-48D7-A7DB-4F1171203AE4}" sibTransId="{C57E86D2-0CD8-4605-90D0-9353B9C17A72}"/>
    <dgm:cxn modelId="{D6B8AAAD-5875-4B6F-BB20-E0A054CD68FB}" type="presOf" srcId="{83EE8721-16C9-47A8-8CF9-3951CABE64D1}" destId="{4874AB22-6D12-451D-AD52-24C58558F566}" srcOrd="0" destOrd="0" presId="urn:microsoft.com/office/officeart/2005/8/layout/orgChart1"/>
    <dgm:cxn modelId="{B568BFD1-8D6B-4A47-8AA8-32782EC90A1D}" type="presParOf" srcId="{2A9B9236-F703-4496-B4DF-325E55BBA061}" destId="{CBC83181-1389-422B-92E9-CF834A0CF56E}" srcOrd="0" destOrd="0" presId="urn:microsoft.com/office/officeart/2005/8/layout/orgChart1"/>
    <dgm:cxn modelId="{506CFE33-E0C1-4363-A35F-27554F98ECE2}" type="presParOf" srcId="{CBC83181-1389-422B-92E9-CF834A0CF56E}" destId="{39DA968E-0A25-488B-833B-915B74BD7977}" srcOrd="0" destOrd="0" presId="urn:microsoft.com/office/officeart/2005/8/layout/orgChart1"/>
    <dgm:cxn modelId="{9CFCEECE-FDC5-4B8E-AA83-ACF17F413347}" type="presParOf" srcId="{39DA968E-0A25-488B-833B-915B74BD7977}" destId="{2BF3051E-05F9-476B-B985-699BEE625168}" srcOrd="0" destOrd="0" presId="urn:microsoft.com/office/officeart/2005/8/layout/orgChart1"/>
    <dgm:cxn modelId="{6F92CEF1-F0AB-4892-8E4F-64ABF7A954A2}" type="presParOf" srcId="{39DA968E-0A25-488B-833B-915B74BD7977}" destId="{FB5F9990-E02C-4F15-9B5A-2F27034BE965}" srcOrd="1" destOrd="0" presId="urn:microsoft.com/office/officeart/2005/8/layout/orgChart1"/>
    <dgm:cxn modelId="{D0C9CBF5-0498-416C-AB85-78E2301061D7}" type="presParOf" srcId="{CBC83181-1389-422B-92E9-CF834A0CF56E}" destId="{1E3064DF-4FA0-41E3-9951-18895DA92EC1}" srcOrd="1" destOrd="0" presId="urn:microsoft.com/office/officeart/2005/8/layout/orgChart1"/>
    <dgm:cxn modelId="{5B8C24C1-A7D4-4A1A-98D9-D5048D20863D}" type="presParOf" srcId="{1E3064DF-4FA0-41E3-9951-18895DA92EC1}" destId="{90C11234-D6FB-41F1-8105-8CF5D20F5C2B}" srcOrd="0" destOrd="0" presId="urn:microsoft.com/office/officeart/2005/8/layout/orgChart1"/>
    <dgm:cxn modelId="{E9046CEC-3E2B-4876-B467-397C34DC0424}" type="presParOf" srcId="{1E3064DF-4FA0-41E3-9951-18895DA92EC1}" destId="{FDF943FD-0766-46B4-8D1B-57A9649D4370}" srcOrd="1" destOrd="0" presId="urn:microsoft.com/office/officeart/2005/8/layout/orgChart1"/>
    <dgm:cxn modelId="{85293AD9-0A60-46BE-899B-252BFAF7A517}" type="presParOf" srcId="{FDF943FD-0766-46B4-8D1B-57A9649D4370}" destId="{608A3566-AF50-4B22-A7C8-CD02B6A69359}" srcOrd="0" destOrd="0" presId="urn:microsoft.com/office/officeart/2005/8/layout/orgChart1"/>
    <dgm:cxn modelId="{511399A2-DC1F-4492-9CAB-1927E4896291}" type="presParOf" srcId="{608A3566-AF50-4B22-A7C8-CD02B6A69359}" destId="{4541A742-4067-4E7F-B2B2-A782A21C737E}" srcOrd="0" destOrd="0" presId="urn:microsoft.com/office/officeart/2005/8/layout/orgChart1"/>
    <dgm:cxn modelId="{74FB75A0-C100-4A40-8651-FA063B539FBF}" type="presParOf" srcId="{608A3566-AF50-4B22-A7C8-CD02B6A69359}" destId="{6284080C-8448-4F4A-9B18-2EB630065CC1}" srcOrd="1" destOrd="0" presId="urn:microsoft.com/office/officeart/2005/8/layout/orgChart1"/>
    <dgm:cxn modelId="{D885264D-84DE-4A91-B39E-1C608D13C663}" type="presParOf" srcId="{FDF943FD-0766-46B4-8D1B-57A9649D4370}" destId="{D6EF8A5E-64DE-4832-9B98-38F5534E590C}" srcOrd="1" destOrd="0" presId="urn:microsoft.com/office/officeart/2005/8/layout/orgChart1"/>
    <dgm:cxn modelId="{D5B4C9E7-F5B6-447A-A4FF-1DFADA913160}" type="presParOf" srcId="{FDF943FD-0766-46B4-8D1B-57A9649D4370}" destId="{0EE562FA-2CEC-42BC-9B9F-E019C9E3513A}" srcOrd="2" destOrd="0" presId="urn:microsoft.com/office/officeart/2005/8/layout/orgChart1"/>
    <dgm:cxn modelId="{3C2AA5D0-39B5-4B26-80FA-A8B3C778204F}" type="presParOf" srcId="{1E3064DF-4FA0-41E3-9951-18895DA92EC1}" destId="{401A6B0B-A18E-4BA8-8053-31A3DE74C9D5}" srcOrd="2" destOrd="0" presId="urn:microsoft.com/office/officeart/2005/8/layout/orgChart1"/>
    <dgm:cxn modelId="{32468EB4-BF6E-4323-9526-C5288B0EBE68}" type="presParOf" srcId="{1E3064DF-4FA0-41E3-9951-18895DA92EC1}" destId="{AE093EFE-CA43-4513-88D8-906AA1DC3745}" srcOrd="3" destOrd="0" presId="urn:microsoft.com/office/officeart/2005/8/layout/orgChart1"/>
    <dgm:cxn modelId="{9D5F61F9-672F-4276-B046-AB95671FF419}" type="presParOf" srcId="{AE093EFE-CA43-4513-88D8-906AA1DC3745}" destId="{D25054EA-D441-4B71-B5EE-CD53D7B21EAF}" srcOrd="0" destOrd="0" presId="urn:microsoft.com/office/officeart/2005/8/layout/orgChart1"/>
    <dgm:cxn modelId="{35F4F9A4-1962-48DD-AFE9-01A6F2494DEA}" type="presParOf" srcId="{D25054EA-D441-4B71-B5EE-CD53D7B21EAF}" destId="{4874AB22-6D12-451D-AD52-24C58558F566}" srcOrd="0" destOrd="0" presId="urn:microsoft.com/office/officeart/2005/8/layout/orgChart1"/>
    <dgm:cxn modelId="{28749D29-7FC8-4504-8D31-9FFBAF6FA1BC}" type="presParOf" srcId="{D25054EA-D441-4B71-B5EE-CD53D7B21EAF}" destId="{83875E89-7217-47B5-9FED-A96CCECF2059}" srcOrd="1" destOrd="0" presId="urn:microsoft.com/office/officeart/2005/8/layout/orgChart1"/>
    <dgm:cxn modelId="{B215986C-C6C7-4245-A5A1-5C64C8D74463}" type="presParOf" srcId="{AE093EFE-CA43-4513-88D8-906AA1DC3745}" destId="{89B42F6A-4FB5-4543-B678-DFAEC111A340}" srcOrd="1" destOrd="0" presId="urn:microsoft.com/office/officeart/2005/8/layout/orgChart1"/>
    <dgm:cxn modelId="{012D67EB-8D4D-4A0A-9159-67F6830BE5C9}" type="presParOf" srcId="{AE093EFE-CA43-4513-88D8-906AA1DC3745}" destId="{C796FCF7-CE3F-40A8-8BAF-EB27CEB413AC}" srcOrd="2" destOrd="0" presId="urn:microsoft.com/office/officeart/2005/8/layout/orgChart1"/>
    <dgm:cxn modelId="{71CF7E0F-1645-4D14-9576-CDA7C12CA1BC}" type="presParOf" srcId="{1E3064DF-4FA0-41E3-9951-18895DA92EC1}" destId="{23404642-87AB-4DD1-BB89-474275981D44}" srcOrd="4" destOrd="0" presId="urn:microsoft.com/office/officeart/2005/8/layout/orgChart1"/>
    <dgm:cxn modelId="{154E2700-8800-47C4-A724-D013E071DF83}" type="presParOf" srcId="{1E3064DF-4FA0-41E3-9951-18895DA92EC1}" destId="{21F251E8-FFD5-4B64-B5C9-1ECC0B683A07}" srcOrd="5" destOrd="0" presId="urn:microsoft.com/office/officeart/2005/8/layout/orgChart1"/>
    <dgm:cxn modelId="{B0857E52-7E3E-4F58-9BBA-36C3532989E7}" type="presParOf" srcId="{21F251E8-FFD5-4B64-B5C9-1ECC0B683A07}" destId="{98D2B9DA-2F93-47CA-ACC5-5A96C071997E}" srcOrd="0" destOrd="0" presId="urn:microsoft.com/office/officeart/2005/8/layout/orgChart1"/>
    <dgm:cxn modelId="{F67F17AB-AFD1-4864-9C43-97D206CE3CDD}" type="presParOf" srcId="{98D2B9DA-2F93-47CA-ACC5-5A96C071997E}" destId="{BA5A663F-A27F-4DE7-8258-AFA77E8526F2}" srcOrd="0" destOrd="0" presId="urn:microsoft.com/office/officeart/2005/8/layout/orgChart1"/>
    <dgm:cxn modelId="{D5EE41AE-3ECC-42FC-98CB-36577901E361}" type="presParOf" srcId="{98D2B9DA-2F93-47CA-ACC5-5A96C071997E}" destId="{64089724-B285-411A-B644-EC5F3AABCB04}" srcOrd="1" destOrd="0" presId="urn:microsoft.com/office/officeart/2005/8/layout/orgChart1"/>
    <dgm:cxn modelId="{B04A58E0-44DD-4E5C-AF98-8C5E4D7C631E}" type="presParOf" srcId="{21F251E8-FFD5-4B64-B5C9-1ECC0B683A07}" destId="{E742EC14-680B-4CB2-9811-8FDD91DB4F93}" srcOrd="1" destOrd="0" presId="urn:microsoft.com/office/officeart/2005/8/layout/orgChart1"/>
    <dgm:cxn modelId="{130D5E7C-2FC4-4AB6-AC13-6491E1E3BFEF}" type="presParOf" srcId="{21F251E8-FFD5-4B64-B5C9-1ECC0B683A07}" destId="{CB832E25-0694-492D-A0BE-66C46E67544E}" srcOrd="2" destOrd="0" presId="urn:microsoft.com/office/officeart/2005/8/layout/orgChart1"/>
    <dgm:cxn modelId="{886118DC-320D-4DA2-9516-34B2E564B61F}" type="presParOf" srcId="{CBC83181-1389-422B-92E9-CF834A0CF56E}" destId="{531F9D94-C159-404E-B292-EBA7979AA71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AD9266-67D9-4351-8305-C0AD347F0535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7032CB9-7196-492B-83EC-02EF05D7FEFD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Восприятие запаха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78FC716-36CE-446C-854D-ED8F5AEBC57D}" type="parTrans" cxnId="{F0AE0BB6-E70D-423A-8D8E-89A67F0A2CEB}">
      <dgm:prSet/>
      <dgm:spPr/>
      <dgm:t>
        <a:bodyPr/>
        <a:lstStyle/>
        <a:p>
          <a:endParaRPr lang="ru-RU"/>
        </a:p>
      </dgm:t>
    </dgm:pt>
    <dgm:pt modelId="{8BB147C9-3DC7-46CD-88FA-F93CC597E895}" type="sibTrans" cxnId="{F0AE0BB6-E70D-423A-8D8E-89A67F0A2CEB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Зрительное восприятие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0FD8091-51FD-4AB0-8237-A80D5D69C3EC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Формирование сенсорных эталонов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9A6984-DBBF-48CE-94D8-607808E40600}" type="parTrans" cxnId="{B50D865E-EAEC-4185-B54D-FC1DA3A56F6D}">
      <dgm:prSet/>
      <dgm:spPr/>
      <dgm:t>
        <a:bodyPr/>
        <a:lstStyle/>
        <a:p>
          <a:endParaRPr lang="ru-RU"/>
        </a:p>
      </dgm:t>
    </dgm:pt>
    <dgm:pt modelId="{93ABF30A-AEE6-4592-A36C-F4B32269A34A}" type="sibTrans" cxnId="{B50D865E-EAEC-4185-B54D-FC1DA3A56F6D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Тактильно-двигательное, кинестетическое восприятие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57498E3-AEA5-417D-8D7C-669AD30ABF44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Восприятие вкуса</a:t>
          </a:r>
          <a:endParaRPr lang="ru-RU" dirty="0">
            <a:solidFill>
              <a:schemeClr val="tx1"/>
            </a:solidFill>
          </a:endParaRPr>
        </a:p>
      </dgm:t>
    </dgm:pt>
    <dgm:pt modelId="{74064EFA-F2B5-4529-9951-70BAE6FF25B7}" type="parTrans" cxnId="{3AE5AC50-4273-4D6D-BE36-CB1D93B1AF98}">
      <dgm:prSet/>
      <dgm:spPr/>
      <dgm:t>
        <a:bodyPr/>
        <a:lstStyle/>
        <a:p>
          <a:endParaRPr lang="ru-RU"/>
        </a:p>
      </dgm:t>
    </dgm:pt>
    <dgm:pt modelId="{9C2CDC22-4942-470F-8CBE-84406D7F30B7}" type="sibTrans" cxnId="{3AE5AC50-4273-4D6D-BE36-CB1D93B1AF98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Слуховое восприятие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1ABB91E-5B59-4EC8-8449-80C3EC6969B4}" type="pres">
      <dgm:prSet presAssocID="{91AD9266-67D9-4351-8305-C0AD347F0535}" presName="Name0" presStyleCnt="0">
        <dgm:presLayoutVars>
          <dgm:chMax/>
          <dgm:chPref/>
          <dgm:dir/>
          <dgm:animLvl val="lvl"/>
        </dgm:presLayoutVars>
      </dgm:prSet>
      <dgm:spPr/>
    </dgm:pt>
    <dgm:pt modelId="{6424460D-7A55-4B42-AF00-0DEECF2AABFF}" type="pres">
      <dgm:prSet presAssocID="{27032CB9-7196-492B-83EC-02EF05D7FEFD}" presName="composite" presStyleCnt="0"/>
      <dgm:spPr/>
    </dgm:pt>
    <dgm:pt modelId="{93499099-E112-41DA-91BB-1E4E3BE68668}" type="pres">
      <dgm:prSet presAssocID="{27032CB9-7196-492B-83EC-02EF05D7FEFD}" presName="Parent1" presStyleLbl="node1" presStyleIdx="0" presStyleCnt="6" custScaleX="228340" custScaleY="143258" custLinFactX="27480" custLinFactNeighborX="100000" custLinFactNeighborY="-199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8054A7-5B94-40B2-A2D2-6EE3D7FAA3DA}" type="pres">
      <dgm:prSet presAssocID="{27032CB9-7196-492B-83EC-02EF05D7FEFD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604110-813A-4247-BB27-862F3D1F5134}" type="pres">
      <dgm:prSet presAssocID="{27032CB9-7196-492B-83EC-02EF05D7FEFD}" presName="BalanceSpacing" presStyleCnt="0"/>
      <dgm:spPr/>
    </dgm:pt>
    <dgm:pt modelId="{CCFD853C-FD84-4B94-889A-56B251EE68C9}" type="pres">
      <dgm:prSet presAssocID="{27032CB9-7196-492B-83EC-02EF05D7FEFD}" presName="BalanceSpacing1" presStyleCnt="0"/>
      <dgm:spPr/>
    </dgm:pt>
    <dgm:pt modelId="{E4349AEC-59AF-409C-BA94-811F5584379B}" type="pres">
      <dgm:prSet presAssocID="{8BB147C9-3DC7-46CD-88FA-F93CC597E895}" presName="Accent1Text" presStyleLbl="node1" presStyleIdx="1" presStyleCnt="6" custScaleX="234964" custScaleY="149272" custLinFactNeighborX="-93596" custLinFactNeighborY="1016"/>
      <dgm:spPr/>
    </dgm:pt>
    <dgm:pt modelId="{A19E34C4-2D40-4082-B294-6760D82CA13B}" type="pres">
      <dgm:prSet presAssocID="{8BB147C9-3DC7-46CD-88FA-F93CC597E895}" presName="spaceBetweenRectangles" presStyleCnt="0"/>
      <dgm:spPr/>
    </dgm:pt>
    <dgm:pt modelId="{6B1CA0D6-488C-4120-A4C7-8F46C2A486B5}" type="pres">
      <dgm:prSet presAssocID="{80FD8091-51FD-4AB0-8237-A80D5D69C3EC}" presName="composite" presStyleCnt="0"/>
      <dgm:spPr/>
    </dgm:pt>
    <dgm:pt modelId="{EDFF5887-C7CB-430A-BE5A-F2FEF51E1E36}" type="pres">
      <dgm:prSet presAssocID="{80FD8091-51FD-4AB0-8237-A80D5D69C3EC}" presName="Parent1" presStyleLbl="node1" presStyleIdx="2" presStyleCnt="6" custScaleX="256654" custLinFactNeighborX="26114" custLinFactNeighborY="-1121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95F1C1-8866-4729-B156-8DD748E4B111}" type="pres">
      <dgm:prSet presAssocID="{80FD8091-51FD-4AB0-8237-A80D5D69C3EC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BBF1A9-0E55-4B4B-895F-68CA5BC313A0}" type="pres">
      <dgm:prSet presAssocID="{80FD8091-51FD-4AB0-8237-A80D5D69C3EC}" presName="BalanceSpacing" presStyleCnt="0"/>
      <dgm:spPr/>
    </dgm:pt>
    <dgm:pt modelId="{BDBCA371-364E-4853-A1FF-D641DD0FDCF0}" type="pres">
      <dgm:prSet presAssocID="{80FD8091-51FD-4AB0-8237-A80D5D69C3EC}" presName="BalanceSpacing1" presStyleCnt="0"/>
      <dgm:spPr/>
    </dgm:pt>
    <dgm:pt modelId="{EADD3ED6-DCE5-40D9-ADC1-98E78CD4DC02}" type="pres">
      <dgm:prSet presAssocID="{93ABF30A-AEE6-4592-A36C-F4B32269A34A}" presName="Accent1Text" presStyleLbl="node1" presStyleIdx="3" presStyleCnt="6" custScaleX="245735" custScaleY="151960" custLinFactX="90254" custLinFactNeighborX="100000" custLinFactNeighborY="20681"/>
      <dgm:spPr/>
    </dgm:pt>
    <dgm:pt modelId="{9F01D9CF-512A-463B-9522-DC4F74AF5ED4}" type="pres">
      <dgm:prSet presAssocID="{93ABF30A-AEE6-4592-A36C-F4B32269A34A}" presName="spaceBetweenRectangles" presStyleCnt="0"/>
      <dgm:spPr/>
    </dgm:pt>
    <dgm:pt modelId="{62A45846-844D-4698-929B-1473AD2AEE7C}" type="pres">
      <dgm:prSet presAssocID="{657498E3-AEA5-417D-8D7C-669AD30ABF44}" presName="composite" presStyleCnt="0"/>
      <dgm:spPr/>
    </dgm:pt>
    <dgm:pt modelId="{E0C1A396-C9ED-4968-86A8-2DC08D21881C}" type="pres">
      <dgm:prSet presAssocID="{657498E3-AEA5-417D-8D7C-669AD30ABF44}" presName="Parent1" presStyleLbl="node1" presStyleIdx="4" presStyleCnt="6" custScaleX="267072" custScaleY="160381" custLinFactNeighborX="5405" custLinFactNeighborY="6896">
        <dgm:presLayoutVars>
          <dgm:chMax val="1"/>
          <dgm:chPref val="1"/>
          <dgm:bulletEnabled val="1"/>
        </dgm:presLayoutVars>
      </dgm:prSet>
      <dgm:spPr/>
    </dgm:pt>
    <dgm:pt modelId="{E04A13B3-8378-46D2-8267-0766493496A2}" type="pres">
      <dgm:prSet presAssocID="{657498E3-AEA5-417D-8D7C-669AD30ABF44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19E02F-E400-42FE-833B-3065AE73B573}" type="pres">
      <dgm:prSet presAssocID="{657498E3-AEA5-417D-8D7C-669AD30ABF44}" presName="BalanceSpacing" presStyleCnt="0"/>
      <dgm:spPr/>
    </dgm:pt>
    <dgm:pt modelId="{79F44A99-1498-476C-91C5-BC5290316A94}" type="pres">
      <dgm:prSet presAssocID="{657498E3-AEA5-417D-8D7C-669AD30ABF44}" presName="BalanceSpacing1" presStyleCnt="0"/>
      <dgm:spPr/>
    </dgm:pt>
    <dgm:pt modelId="{1ED70146-C287-4D7C-92EE-F1F18F7F3070}" type="pres">
      <dgm:prSet presAssocID="{9C2CDC22-4942-470F-8CBE-84406D7F30B7}" presName="Accent1Text" presStyleLbl="node1" presStyleIdx="5" presStyleCnt="6" custScaleX="242759" custScaleY="155220" custLinFactX="-74563" custLinFactNeighborX="-100000" custLinFactNeighborY="-81823"/>
      <dgm:spPr/>
    </dgm:pt>
  </dgm:ptLst>
  <dgm:cxnLst>
    <dgm:cxn modelId="{B50D865E-EAEC-4185-B54D-FC1DA3A56F6D}" srcId="{91AD9266-67D9-4351-8305-C0AD347F0535}" destId="{80FD8091-51FD-4AB0-8237-A80D5D69C3EC}" srcOrd="1" destOrd="0" parTransId="{189A6984-DBBF-48CE-94D8-607808E40600}" sibTransId="{93ABF30A-AEE6-4592-A36C-F4B32269A34A}"/>
    <dgm:cxn modelId="{0E33CBE8-50B0-4035-BB1F-8D0DEE51B4B9}" type="presOf" srcId="{91AD9266-67D9-4351-8305-C0AD347F0535}" destId="{41ABB91E-5B59-4EC8-8449-80C3EC6969B4}" srcOrd="0" destOrd="0" presId="urn:microsoft.com/office/officeart/2008/layout/AlternatingHexagons"/>
    <dgm:cxn modelId="{AD7ED834-86B5-4CA4-82C0-91A85917052D}" type="presOf" srcId="{657498E3-AEA5-417D-8D7C-669AD30ABF44}" destId="{E0C1A396-C9ED-4968-86A8-2DC08D21881C}" srcOrd="0" destOrd="0" presId="urn:microsoft.com/office/officeart/2008/layout/AlternatingHexagons"/>
    <dgm:cxn modelId="{F0AE0BB6-E70D-423A-8D8E-89A67F0A2CEB}" srcId="{91AD9266-67D9-4351-8305-C0AD347F0535}" destId="{27032CB9-7196-492B-83EC-02EF05D7FEFD}" srcOrd="0" destOrd="0" parTransId="{C78FC716-36CE-446C-854D-ED8F5AEBC57D}" sibTransId="{8BB147C9-3DC7-46CD-88FA-F93CC597E895}"/>
    <dgm:cxn modelId="{3AE5AC50-4273-4D6D-BE36-CB1D93B1AF98}" srcId="{91AD9266-67D9-4351-8305-C0AD347F0535}" destId="{657498E3-AEA5-417D-8D7C-669AD30ABF44}" srcOrd="2" destOrd="0" parTransId="{74064EFA-F2B5-4529-9951-70BAE6FF25B7}" sibTransId="{9C2CDC22-4942-470F-8CBE-84406D7F30B7}"/>
    <dgm:cxn modelId="{3145077D-CCD2-4F7C-8868-01D6FF33D22A}" type="presOf" srcId="{9C2CDC22-4942-470F-8CBE-84406D7F30B7}" destId="{1ED70146-C287-4D7C-92EE-F1F18F7F3070}" srcOrd="0" destOrd="0" presId="urn:microsoft.com/office/officeart/2008/layout/AlternatingHexagons"/>
    <dgm:cxn modelId="{25502AED-803F-4F07-B4AC-D4518202D134}" type="presOf" srcId="{27032CB9-7196-492B-83EC-02EF05D7FEFD}" destId="{93499099-E112-41DA-91BB-1E4E3BE68668}" srcOrd="0" destOrd="0" presId="urn:microsoft.com/office/officeart/2008/layout/AlternatingHexagons"/>
    <dgm:cxn modelId="{996AA0B2-01C0-4F74-9A91-09DD2C2DABFF}" type="presOf" srcId="{80FD8091-51FD-4AB0-8237-A80D5D69C3EC}" destId="{EDFF5887-C7CB-430A-BE5A-F2FEF51E1E36}" srcOrd="0" destOrd="0" presId="urn:microsoft.com/office/officeart/2008/layout/AlternatingHexagons"/>
    <dgm:cxn modelId="{81C08C1E-6D57-4A7F-BD35-7685EB2019BD}" type="presOf" srcId="{93ABF30A-AEE6-4592-A36C-F4B32269A34A}" destId="{EADD3ED6-DCE5-40D9-ADC1-98E78CD4DC02}" srcOrd="0" destOrd="0" presId="urn:microsoft.com/office/officeart/2008/layout/AlternatingHexagons"/>
    <dgm:cxn modelId="{B54D3DA8-8176-465F-8268-3CEF17C6E621}" type="presOf" srcId="{8BB147C9-3DC7-46CD-88FA-F93CC597E895}" destId="{E4349AEC-59AF-409C-BA94-811F5584379B}" srcOrd="0" destOrd="0" presId="urn:microsoft.com/office/officeart/2008/layout/AlternatingHexagons"/>
    <dgm:cxn modelId="{112F8B21-4568-41E1-AE22-6202EFD2A409}" type="presParOf" srcId="{41ABB91E-5B59-4EC8-8449-80C3EC6969B4}" destId="{6424460D-7A55-4B42-AF00-0DEECF2AABFF}" srcOrd="0" destOrd="0" presId="urn:microsoft.com/office/officeart/2008/layout/AlternatingHexagons"/>
    <dgm:cxn modelId="{34B33FD5-D036-4979-943C-88759495FEA9}" type="presParOf" srcId="{6424460D-7A55-4B42-AF00-0DEECF2AABFF}" destId="{93499099-E112-41DA-91BB-1E4E3BE68668}" srcOrd="0" destOrd="0" presId="urn:microsoft.com/office/officeart/2008/layout/AlternatingHexagons"/>
    <dgm:cxn modelId="{3F7A3D28-1F8F-4191-AAE7-7F7CB41E92C5}" type="presParOf" srcId="{6424460D-7A55-4B42-AF00-0DEECF2AABFF}" destId="{4C8054A7-5B94-40B2-A2D2-6EE3D7FAA3DA}" srcOrd="1" destOrd="0" presId="urn:microsoft.com/office/officeart/2008/layout/AlternatingHexagons"/>
    <dgm:cxn modelId="{D1D5BF80-8E33-42F0-9A24-2811475C013B}" type="presParOf" srcId="{6424460D-7A55-4B42-AF00-0DEECF2AABFF}" destId="{7D604110-813A-4247-BB27-862F3D1F5134}" srcOrd="2" destOrd="0" presId="urn:microsoft.com/office/officeart/2008/layout/AlternatingHexagons"/>
    <dgm:cxn modelId="{9AF30FC7-3A10-4901-8350-1BC5D2974ABC}" type="presParOf" srcId="{6424460D-7A55-4B42-AF00-0DEECF2AABFF}" destId="{CCFD853C-FD84-4B94-889A-56B251EE68C9}" srcOrd="3" destOrd="0" presId="urn:microsoft.com/office/officeart/2008/layout/AlternatingHexagons"/>
    <dgm:cxn modelId="{71FD80F4-2A0D-4736-B1CA-407D92C019C1}" type="presParOf" srcId="{6424460D-7A55-4B42-AF00-0DEECF2AABFF}" destId="{E4349AEC-59AF-409C-BA94-811F5584379B}" srcOrd="4" destOrd="0" presId="urn:microsoft.com/office/officeart/2008/layout/AlternatingHexagons"/>
    <dgm:cxn modelId="{70B28769-6E39-48E4-98B4-47C5E596EB62}" type="presParOf" srcId="{41ABB91E-5B59-4EC8-8449-80C3EC6969B4}" destId="{A19E34C4-2D40-4082-B294-6760D82CA13B}" srcOrd="1" destOrd="0" presId="urn:microsoft.com/office/officeart/2008/layout/AlternatingHexagons"/>
    <dgm:cxn modelId="{E807AF3E-707E-4DEC-AF49-E13566513954}" type="presParOf" srcId="{41ABB91E-5B59-4EC8-8449-80C3EC6969B4}" destId="{6B1CA0D6-488C-4120-A4C7-8F46C2A486B5}" srcOrd="2" destOrd="0" presId="urn:microsoft.com/office/officeart/2008/layout/AlternatingHexagons"/>
    <dgm:cxn modelId="{BDC63C99-5DEA-460F-A06A-5D269295F0C7}" type="presParOf" srcId="{6B1CA0D6-488C-4120-A4C7-8F46C2A486B5}" destId="{EDFF5887-C7CB-430A-BE5A-F2FEF51E1E36}" srcOrd="0" destOrd="0" presId="urn:microsoft.com/office/officeart/2008/layout/AlternatingHexagons"/>
    <dgm:cxn modelId="{2B945F90-F39D-4B5B-B97F-7DB86EF970C3}" type="presParOf" srcId="{6B1CA0D6-488C-4120-A4C7-8F46C2A486B5}" destId="{6B95F1C1-8866-4729-B156-8DD748E4B111}" srcOrd="1" destOrd="0" presId="urn:microsoft.com/office/officeart/2008/layout/AlternatingHexagons"/>
    <dgm:cxn modelId="{E787AB5E-2C21-4697-BFCD-3F046D2F04B5}" type="presParOf" srcId="{6B1CA0D6-488C-4120-A4C7-8F46C2A486B5}" destId="{20BBF1A9-0E55-4B4B-895F-68CA5BC313A0}" srcOrd="2" destOrd="0" presId="urn:microsoft.com/office/officeart/2008/layout/AlternatingHexagons"/>
    <dgm:cxn modelId="{F30445B1-C899-4478-B97F-EA1BD6894976}" type="presParOf" srcId="{6B1CA0D6-488C-4120-A4C7-8F46C2A486B5}" destId="{BDBCA371-364E-4853-A1FF-D641DD0FDCF0}" srcOrd="3" destOrd="0" presId="urn:microsoft.com/office/officeart/2008/layout/AlternatingHexagons"/>
    <dgm:cxn modelId="{BFCFD7D9-E1EA-4D69-94DC-F3F4DC76DE7F}" type="presParOf" srcId="{6B1CA0D6-488C-4120-A4C7-8F46C2A486B5}" destId="{EADD3ED6-DCE5-40D9-ADC1-98E78CD4DC02}" srcOrd="4" destOrd="0" presId="urn:microsoft.com/office/officeart/2008/layout/AlternatingHexagons"/>
    <dgm:cxn modelId="{4B4DDEBE-2A1A-47C3-B0BA-17B29BC44E5A}" type="presParOf" srcId="{41ABB91E-5B59-4EC8-8449-80C3EC6969B4}" destId="{9F01D9CF-512A-463B-9522-DC4F74AF5ED4}" srcOrd="3" destOrd="0" presId="urn:microsoft.com/office/officeart/2008/layout/AlternatingHexagons"/>
    <dgm:cxn modelId="{676788F9-6390-4CA1-A48B-80DD6E0440CF}" type="presParOf" srcId="{41ABB91E-5B59-4EC8-8449-80C3EC6969B4}" destId="{62A45846-844D-4698-929B-1473AD2AEE7C}" srcOrd="4" destOrd="0" presId="urn:microsoft.com/office/officeart/2008/layout/AlternatingHexagons"/>
    <dgm:cxn modelId="{DD7246ED-853E-435C-A12E-4CC4DD3E4809}" type="presParOf" srcId="{62A45846-844D-4698-929B-1473AD2AEE7C}" destId="{E0C1A396-C9ED-4968-86A8-2DC08D21881C}" srcOrd="0" destOrd="0" presId="urn:microsoft.com/office/officeart/2008/layout/AlternatingHexagons"/>
    <dgm:cxn modelId="{9E05B8D2-BE18-471D-9807-E4FBC6D90F93}" type="presParOf" srcId="{62A45846-844D-4698-929B-1473AD2AEE7C}" destId="{E04A13B3-8378-46D2-8267-0766493496A2}" srcOrd="1" destOrd="0" presId="urn:microsoft.com/office/officeart/2008/layout/AlternatingHexagons"/>
    <dgm:cxn modelId="{AC130F95-B790-42ED-9AA6-882951E491B7}" type="presParOf" srcId="{62A45846-844D-4698-929B-1473AD2AEE7C}" destId="{7219E02F-E400-42FE-833B-3065AE73B573}" srcOrd="2" destOrd="0" presId="urn:microsoft.com/office/officeart/2008/layout/AlternatingHexagons"/>
    <dgm:cxn modelId="{391535E9-5404-4E78-B325-350B1736DB64}" type="presParOf" srcId="{62A45846-844D-4698-929B-1473AD2AEE7C}" destId="{79F44A99-1498-476C-91C5-BC5290316A94}" srcOrd="3" destOrd="0" presId="urn:microsoft.com/office/officeart/2008/layout/AlternatingHexagons"/>
    <dgm:cxn modelId="{2B50F957-A63F-477C-A1CB-9FE55CACDA3C}" type="presParOf" srcId="{62A45846-844D-4698-929B-1473AD2AEE7C}" destId="{1ED70146-C287-4D7C-92EE-F1F18F7F3070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404642-87AB-4DD1-BB89-474275981D44}">
      <dsp:nvSpPr>
        <dsp:cNvPr id="0" name=""/>
        <dsp:cNvSpPr/>
      </dsp:nvSpPr>
      <dsp:spPr>
        <a:xfrm>
          <a:off x="4407633" y="1277259"/>
          <a:ext cx="3000679" cy="9359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8493"/>
              </a:lnTo>
              <a:lnTo>
                <a:pt x="3000679" y="668493"/>
              </a:lnTo>
              <a:lnTo>
                <a:pt x="3000679" y="9359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1A6B0B-A18E-4BA8-8053-31A3DE74C9D5}">
      <dsp:nvSpPr>
        <dsp:cNvPr id="0" name=""/>
        <dsp:cNvSpPr/>
      </dsp:nvSpPr>
      <dsp:spPr>
        <a:xfrm>
          <a:off x="2990667" y="1277259"/>
          <a:ext cx="1416966" cy="2294112"/>
        </a:xfrm>
        <a:custGeom>
          <a:avLst/>
          <a:gdLst/>
          <a:ahLst/>
          <a:cxnLst/>
          <a:rect l="0" t="0" r="0" b="0"/>
          <a:pathLst>
            <a:path>
              <a:moveTo>
                <a:pt x="1416966" y="0"/>
              </a:moveTo>
              <a:lnTo>
                <a:pt x="1416966" y="2026644"/>
              </a:lnTo>
              <a:lnTo>
                <a:pt x="0" y="2026644"/>
              </a:lnTo>
              <a:lnTo>
                <a:pt x="0" y="229411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C11234-D6FB-41F1-8105-8CF5D20F5C2B}">
      <dsp:nvSpPr>
        <dsp:cNvPr id="0" name=""/>
        <dsp:cNvSpPr/>
      </dsp:nvSpPr>
      <dsp:spPr>
        <a:xfrm>
          <a:off x="1323631" y="1277259"/>
          <a:ext cx="3084001" cy="935960"/>
        </a:xfrm>
        <a:custGeom>
          <a:avLst/>
          <a:gdLst/>
          <a:ahLst/>
          <a:cxnLst/>
          <a:rect l="0" t="0" r="0" b="0"/>
          <a:pathLst>
            <a:path>
              <a:moveTo>
                <a:pt x="3084001" y="0"/>
              </a:moveTo>
              <a:lnTo>
                <a:pt x="3084001" y="668493"/>
              </a:lnTo>
              <a:lnTo>
                <a:pt x="0" y="668493"/>
              </a:lnTo>
              <a:lnTo>
                <a:pt x="0" y="9359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F3051E-05F9-476B-B985-699BEE625168}">
      <dsp:nvSpPr>
        <dsp:cNvPr id="0" name=""/>
        <dsp:cNvSpPr/>
      </dsp:nvSpPr>
      <dsp:spPr>
        <a:xfrm>
          <a:off x="1346990" y="0"/>
          <a:ext cx="6121286" cy="127725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Коррекционно-образовательный процесс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46990" y="0"/>
        <a:ext cx="6121286" cy="1277259"/>
      </dsp:txXfrm>
    </dsp:sp>
    <dsp:sp modelId="{4541A742-4067-4E7F-B2B2-A782A21C737E}">
      <dsp:nvSpPr>
        <dsp:cNvPr id="0" name=""/>
        <dsp:cNvSpPr/>
      </dsp:nvSpPr>
      <dsp:spPr>
        <a:xfrm>
          <a:off x="49977" y="2213219"/>
          <a:ext cx="2547309" cy="12736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Комплексное обследование детей </a:t>
          </a:r>
          <a:endParaRPr lang="ru-RU" sz="2000" kern="1200" dirty="0"/>
        </a:p>
      </dsp:txBody>
      <dsp:txXfrm>
        <a:off x="49977" y="2213219"/>
        <a:ext cx="2547309" cy="1273654"/>
      </dsp:txXfrm>
    </dsp:sp>
    <dsp:sp modelId="{4874AB22-6D12-451D-AD52-24C58558F566}">
      <dsp:nvSpPr>
        <dsp:cNvPr id="0" name=""/>
        <dsp:cNvSpPr/>
      </dsp:nvSpPr>
      <dsp:spPr>
        <a:xfrm>
          <a:off x="1717012" y="3571371"/>
          <a:ext cx="2547309" cy="12736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Взаимодействие со специалистами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717012" y="3571371"/>
        <a:ext cx="2547309" cy="1273654"/>
      </dsp:txXfrm>
    </dsp:sp>
    <dsp:sp modelId="{BA5A663F-A27F-4DE7-8258-AFA77E8526F2}">
      <dsp:nvSpPr>
        <dsp:cNvPr id="0" name=""/>
        <dsp:cNvSpPr/>
      </dsp:nvSpPr>
      <dsp:spPr>
        <a:xfrm>
          <a:off x="6134658" y="2213219"/>
          <a:ext cx="2547309" cy="12736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Педагогический процесс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134658" y="2213219"/>
        <a:ext cx="2547309" cy="12736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499099-E112-41DA-91BB-1E4E3BE68668}">
      <dsp:nvSpPr>
        <dsp:cNvPr id="0" name=""/>
        <dsp:cNvSpPr/>
      </dsp:nvSpPr>
      <dsp:spPr>
        <a:xfrm rot="5400000">
          <a:off x="4860673" y="-308389"/>
          <a:ext cx="1676612" cy="2324957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Восприятие запаха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4923994" y="295218"/>
        <a:ext cx="1549971" cy="1117742"/>
      </dsp:txXfrm>
    </dsp:sp>
    <dsp:sp modelId="{4C8054A7-5B94-40B2-A2D2-6EE3D7FAA3DA}">
      <dsp:nvSpPr>
        <dsp:cNvPr id="0" name=""/>
        <dsp:cNvSpPr/>
      </dsp:nvSpPr>
      <dsp:spPr>
        <a:xfrm>
          <a:off x="4940975" y="526287"/>
          <a:ext cx="1306104" cy="7022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349AEC-59AF-409C-BA94-811F5584379B}">
      <dsp:nvSpPr>
        <dsp:cNvPr id="0" name=""/>
        <dsp:cNvSpPr/>
      </dsp:nvSpPr>
      <dsp:spPr>
        <a:xfrm rot="5400000">
          <a:off x="1474829" y="-306919"/>
          <a:ext cx="1746997" cy="2392403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Зрительное восприятие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550860" y="306950"/>
        <a:ext cx="1594935" cy="1164665"/>
      </dsp:txXfrm>
    </dsp:sp>
    <dsp:sp modelId="{EDFF5887-C7CB-430A-BE5A-F2FEF51E1E36}">
      <dsp:nvSpPr>
        <dsp:cNvPr id="0" name=""/>
        <dsp:cNvSpPr/>
      </dsp:nvSpPr>
      <dsp:spPr>
        <a:xfrm rot="5400000">
          <a:off x="3529764" y="1025317"/>
          <a:ext cx="1170344" cy="2613251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Формирование сенсорных эталонов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3243853" y="1941827"/>
        <a:ext cx="1742167" cy="780230"/>
      </dsp:txXfrm>
    </dsp:sp>
    <dsp:sp modelId="{6B95F1C1-8866-4729-B156-8DD748E4B111}">
      <dsp:nvSpPr>
        <dsp:cNvPr id="0" name=""/>
        <dsp:cNvSpPr/>
      </dsp:nvSpPr>
      <dsp:spPr>
        <a:xfrm>
          <a:off x="2033839" y="2112058"/>
          <a:ext cx="1263972" cy="7022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DD3ED6-DCE5-40D9-ADC1-98E78CD4DC02}">
      <dsp:nvSpPr>
        <dsp:cNvPr id="0" name=""/>
        <dsp:cNvSpPr/>
      </dsp:nvSpPr>
      <dsp:spPr>
        <a:xfrm rot="5400000">
          <a:off x="5996638" y="1454163"/>
          <a:ext cx="1778456" cy="2502073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Тактильно-двигательное, кинестетическое восприятие</a:t>
          </a:r>
          <a:endParaRPr lang="ru-RU" sz="17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6051842" y="2112380"/>
        <a:ext cx="1668049" cy="1185638"/>
      </dsp:txXfrm>
    </dsp:sp>
    <dsp:sp modelId="{E0C1A396-C9ED-4968-86A8-2DC08D21881C}">
      <dsp:nvSpPr>
        <dsp:cNvPr id="0" name=""/>
        <dsp:cNvSpPr/>
      </dsp:nvSpPr>
      <dsp:spPr>
        <a:xfrm rot="5400000">
          <a:off x="3517507" y="2758168"/>
          <a:ext cx="1877010" cy="2719327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solidFill>
                <a:schemeClr val="tx1"/>
              </a:solidFill>
            </a:rPr>
            <a:t>Восприятие вкуса</a:t>
          </a:r>
          <a:endParaRPr lang="ru-RU" sz="1900" kern="1200" dirty="0">
            <a:solidFill>
              <a:schemeClr val="tx1"/>
            </a:solidFill>
          </a:endParaRPr>
        </a:p>
      </dsp:txBody>
      <dsp:txXfrm rot="-5400000">
        <a:off x="3549570" y="3492161"/>
        <a:ext cx="1812885" cy="1251340"/>
      </dsp:txXfrm>
    </dsp:sp>
    <dsp:sp modelId="{E04A13B3-8378-46D2-8267-0766493496A2}">
      <dsp:nvSpPr>
        <dsp:cNvPr id="0" name=""/>
        <dsp:cNvSpPr/>
      </dsp:nvSpPr>
      <dsp:spPr>
        <a:xfrm>
          <a:off x="4940975" y="3762835"/>
          <a:ext cx="1306104" cy="7022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D70146-C287-4D7C-92EE-F1F18F7F3070}">
      <dsp:nvSpPr>
        <dsp:cNvPr id="0" name=""/>
        <dsp:cNvSpPr/>
      </dsp:nvSpPr>
      <dsp:spPr>
        <a:xfrm rot="5400000">
          <a:off x="615617" y="1920441"/>
          <a:ext cx="1816609" cy="2471772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Слуховое восприятие</a:t>
          </a:r>
          <a:endParaRPr lang="ru-RU" sz="25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699998" y="2550790"/>
        <a:ext cx="1647848" cy="12110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2A763-F209-46D7-9140-D8F629CBE1F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FF0-A249-4EB0-8074-8EB2D218F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968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2A763-F209-46D7-9140-D8F629CBE1F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FF0-A249-4EB0-8074-8EB2D218F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640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2A763-F209-46D7-9140-D8F629CBE1F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FF0-A249-4EB0-8074-8EB2D218F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856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2A763-F209-46D7-9140-D8F629CBE1F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FF0-A249-4EB0-8074-8EB2D218F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3428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2A763-F209-46D7-9140-D8F629CBE1F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FF0-A249-4EB0-8074-8EB2D218F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618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2A763-F209-46D7-9140-D8F629CBE1F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FF0-A249-4EB0-8074-8EB2D218F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6003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2A763-F209-46D7-9140-D8F629CBE1F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FF0-A249-4EB0-8074-8EB2D218F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753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2A763-F209-46D7-9140-D8F629CBE1F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FF0-A249-4EB0-8074-8EB2D218F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156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2A763-F209-46D7-9140-D8F629CBE1F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FF0-A249-4EB0-8074-8EB2D218F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741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2A763-F209-46D7-9140-D8F629CBE1F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FF0-A249-4EB0-8074-8EB2D218F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2589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2A763-F209-46D7-9140-D8F629CBE1F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BFF0-A249-4EB0-8074-8EB2D218F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998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2A763-F209-46D7-9140-D8F629CBE1F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BBFF0-A249-4EB0-8074-8EB2D218F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083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mkou-skosh.ucoz.ru/index/obrazovanie/0-38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urok.ru/user/ladugina-tatyana-viktorovna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404664"/>
            <a:ext cx="66247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Ладугина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Татьяна Викторовна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268760"/>
            <a:ext cx="5400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: высшее</a:t>
            </a:r>
          </a:p>
          <a:p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ДОЛЖНОСТЬ : учитель надомного обучения</a:t>
            </a:r>
          </a:p>
          <a:p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СТАЖ: 39</a:t>
            </a:r>
          </a:p>
          <a:p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РАБОТЫ :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общеобразовательное учреждение  для обучающихся, воспитанников с ограниченными возможностями здоровья Специальная (коррекционная) школа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г.о.г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Выкса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139952" y="494116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Достучаться до каждого сердца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Тех, кого ты решился учить.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откроется тайная дверца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душам тех, кого смог полюбить!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Марк Львовский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901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47664" y="1446425"/>
            <a:ext cx="6315488" cy="3170099"/>
          </a:xfrm>
          <a:prstGeom prst="rect">
            <a:avLst/>
          </a:prstGeom>
          <a:noFill/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2000" endA="300" endPos="350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Формирование сенсорных эталонов у обучающихся с умственной отсталостью (интеллектуальными нарушениями)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092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95536" y="404664"/>
            <a:ext cx="2736304" cy="129614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Научно-</a:t>
            </a:r>
            <a:r>
              <a:rPr lang="ru-RU" b="1" dirty="0">
                <a:solidFill>
                  <a:schemeClr val="tx1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исследовательские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условия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5536" y="2636912"/>
            <a:ext cx="2736304" cy="129614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Методические условия</a:t>
            </a:r>
            <a:endParaRPr lang="ru-RU" sz="2000" b="1" dirty="0">
              <a:solidFill>
                <a:schemeClr val="tx1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4492" y="4875196"/>
            <a:ext cx="2736304" cy="129614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Организационно-педагогические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условия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707904" y="228836"/>
            <a:ext cx="5184576" cy="176000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Идея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Монтессори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основана на идеях свободного воспитания и находится в русле гуманистической педагогики. В системе уделяется большое внимание сенсорному воспитанию (развитию органов чувств) при помощи дидактических занятий и специально организованной среды.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707904" y="2404982"/>
            <a:ext cx="5184576" cy="176000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Сенсорные эталоны — это выработанные человечеством представления об основных разновидностях каждого вида свойств и отношений: цвета, формы, величины предметов, их положения в пространстве, высоты звука, длительности промежутков времени и т.п.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сенсорных эталонов происходит в процессе сенсорного воспитания. Вне его дети усваивают только отдельные эталоны.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635896" y="4643266"/>
            <a:ext cx="5184576" cy="176000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работе методического объединения, педсоветах, разработка адаптированных программ для обучающихся по программе ГУО с учетом их психофизических возможностей в условиях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обучения на дому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родительских собраниях; во внеурочной  деятельности; обобщение педагогического опыта на уровне образовательного учреждения и на открытых педагогических форумах.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143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с двумя вырезанными противолежащими углами 6"/>
          <p:cNvSpPr/>
          <p:nvPr/>
        </p:nvSpPr>
        <p:spPr>
          <a:xfrm>
            <a:off x="179512" y="548680"/>
            <a:ext cx="8856984" cy="6048672"/>
          </a:xfrm>
          <a:prstGeom prst="snip2Diag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сенсорных представлений основывается на процессе восприятия предметов, объектов и явлений окружающего мира. Полноценное сенсорное развитие возможно только в процессе сенсорного воспитания, которое предполагает под собой формирования эталонных представлений о цвете, форме, величине и др. а это в свою очередь является предпосылкой для развития психических функций, имеющих решающее значение для последующего обучения. Известно, что причиной недоразвития сенсорно-перцептивной сферы детей с выраженной интеллектуальной недостаточностью может являться не только органическая неполноценность нервной системы, но и отсутствие целенаправленного сенсорного развития. Все дети с умственной отсталостью (интеллектуальными нарушениями) крайне нуждается в целенаправленном обучении, так как общественный опыт не усваивается ими спонтанно.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307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G:\picture\Фото013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6678" y="1665968"/>
            <a:ext cx="1186402" cy="1656184"/>
          </a:xfrm>
          <a:prstGeom prst="rect">
            <a:avLst/>
          </a:prstGeom>
          <a:noFill/>
        </p:spPr>
      </p:pic>
      <p:pic>
        <p:nvPicPr>
          <p:cNvPr id="7" name="Picture 3" descr="C:\Users\acer\Pictures\Фото011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147" y="3212976"/>
            <a:ext cx="1208244" cy="1610992"/>
          </a:xfrm>
          <a:prstGeom prst="rect">
            <a:avLst/>
          </a:prstGeom>
          <a:noFill/>
        </p:spPr>
      </p:pic>
      <p:pic>
        <p:nvPicPr>
          <p:cNvPr id="2050" name="Picture 2" descr="C:\Users\прокопчук\Desktop\zaporogec2.jp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969" y="4941168"/>
            <a:ext cx="1419587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131840" y="5157192"/>
            <a:ext cx="58326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Понятие "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сенсорные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эталоны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" предложено А.В. Запорожцем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Основным методом формирования представлений об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эталонах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Запорожец считал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обследование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детьми разновидностей свойств предметов.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87824" y="1844824"/>
            <a:ext cx="5976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книге раскрывается диагностика сенсорного развития детей раннего возраста и методика занятий с ними по ознакомлению с цветом, величинами,  формой предметов.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14170" y="188640"/>
            <a:ext cx="7200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Идея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Монтессори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основана на идеях свободного воспитания и находится в русле гуманистической педагогики. В системе уделяется большое внимание сенсорному воспитанию (развитию органов чувств) при помощи дидактических занятий и специально организованной среды.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19673" y="3428999"/>
            <a:ext cx="72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книге даны задачи, этапы, методы, приемы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воспитания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детей с интеллектуальной недостаточностью. Дана организация процесса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сенсорного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воспитания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содержание обследования состояния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сенсорной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сферы. </a:t>
            </a:r>
          </a:p>
        </p:txBody>
      </p:sp>
      <p:pic>
        <p:nvPicPr>
          <p:cNvPr id="4098" name="Picture 2" descr="C:\Users\прокопчук\Desktop\7dc1c5de2308bf0ef2e74cad9eb9155d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49" y="193581"/>
            <a:ext cx="1155220" cy="1651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625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560" y="620688"/>
            <a:ext cx="80648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Выявить и обосновать педагогические условия,  обеспечивающие формирование сенсорных эталонов у детей с умственной отсталостью (интеллектуальными нарушениями)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600" y="2708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Содержимое 3"/>
          <p:cNvSpPr>
            <a:spLocks noGrp="1"/>
          </p:cNvSpPr>
          <p:nvPr>
            <p:ph sz="quarter" idx="1"/>
          </p:nvPr>
        </p:nvSpPr>
        <p:spPr>
          <a:xfrm>
            <a:off x="611560" y="1987162"/>
            <a:ext cx="7467600" cy="43221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Изучить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состояние теоретической разработанности проблемы сенсорного воспитания детей с интеллектуальной недостаточностью в общей и специальной психолого-педагогической литературе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Исследовать особенности сенсорного развития детей дошкольного возраста с интеллектуальной недостаточностью 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Разработать систему коррекционно-воспитательной работы, направленную на развитие сенсорно-перцептивной сферы дошкольников с интеллектуальной недостаточностью</a:t>
            </a:r>
          </a:p>
        </p:txBody>
      </p:sp>
    </p:spTree>
    <p:extLst>
      <p:ext uri="{BB962C8B-B14F-4D97-AF65-F5344CB8AC3E}">
        <p14:creationId xmlns:p14="http://schemas.microsoft.com/office/powerpoint/2010/main" val="3067899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Содержимое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90648258"/>
              </p:ext>
            </p:extLst>
          </p:nvPr>
        </p:nvGraphicFramePr>
        <p:xfrm>
          <a:off x="323528" y="1628800"/>
          <a:ext cx="8712968" cy="48450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7" name="Группа 6"/>
          <p:cNvGrpSpPr/>
          <p:nvPr/>
        </p:nvGrpSpPr>
        <p:grpSpPr>
          <a:xfrm>
            <a:off x="4929191" y="5214951"/>
            <a:ext cx="2523129" cy="1238385"/>
            <a:chOff x="1321346" y="1891008"/>
            <a:chExt cx="2183215" cy="1091607"/>
          </a:xfrm>
          <a:solidFill>
            <a:schemeClr val="bg1"/>
          </a:solidFill>
        </p:grpSpPr>
        <p:sp>
          <p:nvSpPr>
            <p:cNvPr id="8" name="Прямоугольник 7"/>
            <p:cNvSpPr/>
            <p:nvPr/>
          </p:nvSpPr>
          <p:spPr>
            <a:xfrm>
              <a:off x="1321346" y="1891008"/>
              <a:ext cx="2183215" cy="1091607"/>
            </a:xfrm>
            <a:prstGeom prst="rect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Прямоугольник 8"/>
            <p:cNvSpPr/>
            <p:nvPr/>
          </p:nvSpPr>
          <p:spPr>
            <a:xfrm>
              <a:off x="1321346" y="1891008"/>
              <a:ext cx="2183215" cy="1091607"/>
            </a:xfrm>
            <a:prstGeom prst="rect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1115" tIns="31115" rIns="31115" bIns="31115" numCol="1" spcCol="1270" anchor="ctr" anchorCtr="0">
              <a:noAutofit/>
            </a:bodyPr>
            <a:lstStyle/>
            <a:p>
              <a:pPr algn="ctr" defTabSz="2177996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900"/>
            </a:p>
          </p:txBody>
        </p:sp>
      </p:grpSp>
      <p:cxnSp>
        <p:nvCxnSpPr>
          <p:cNvPr id="10" name="Прямая соединительная линия 9"/>
          <p:cNvCxnSpPr/>
          <p:nvPr/>
        </p:nvCxnSpPr>
        <p:spPr>
          <a:xfrm>
            <a:off x="4716016" y="4941168"/>
            <a:ext cx="936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5652120" y="4941168"/>
            <a:ext cx="0" cy="2737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929192" y="5437588"/>
            <a:ext cx="2183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Коррекционная работа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7544" y="332656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Схема организация работы учителя по формированию сенсорных эталонов у обучающихся с умственной отсталостью (интеллектуальными нарушениями)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213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776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467544" y="404664"/>
            <a:ext cx="8136904" cy="158417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Сенсорные эталоны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— это выработанные человечеством представления об основных разновидностях каждого вида свойств и отношений: цвета, формы, величины предметов, их положения в пространстве, высоты звука, длительности промежутков времени и т.п.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hape 5"/>
          <p:cNvSpPr/>
          <p:nvPr/>
        </p:nvSpPr>
        <p:spPr>
          <a:xfrm>
            <a:off x="755576" y="2492896"/>
            <a:ext cx="8280920" cy="4265381"/>
          </a:xfrm>
          <a:prstGeom prst="swooshArrow">
            <a:avLst>
              <a:gd name="adj1" fmla="val 25000"/>
              <a:gd name="adj2" fmla="val 36686"/>
            </a:avLst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z="-190500" prstMaterial="matte">
            <a:bevelT w="127000" h="635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Овал 6"/>
          <p:cNvSpPr/>
          <p:nvPr/>
        </p:nvSpPr>
        <p:spPr>
          <a:xfrm>
            <a:off x="1763688" y="5085184"/>
            <a:ext cx="576064" cy="576064"/>
          </a:xfrm>
          <a:prstGeom prst="ellipse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247964" y="3881172"/>
            <a:ext cx="576064" cy="576064"/>
          </a:xfrm>
          <a:prstGeom prst="ellipse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6948264" y="3305108"/>
            <a:ext cx="576064" cy="576064"/>
          </a:xfrm>
          <a:prstGeom prst="ellipse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331640" y="5949280"/>
            <a:ext cx="19442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Формирование перцептивных действий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13937" y="4651037"/>
            <a:ext cx="17641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Формирование сенсорных эталонов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15964" y="4293096"/>
            <a:ext cx="31683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Формирование умений самостоятельно применять перцептивные действия и сенсорные эталоны в практической и познавательной деятельности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019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863434074"/>
              </p:ext>
            </p:extLst>
          </p:nvPr>
        </p:nvGraphicFramePr>
        <p:xfrm>
          <a:off x="467544" y="1396998"/>
          <a:ext cx="8280920" cy="5056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9512" y="404664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Формирование сенсорных эталонов включает в себя 5 разделов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7550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764704"/>
            <a:ext cx="842493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своей работе , для формирования сенсорных эталонов у обучающихся с умственной отсталостью (интеллектуальными нарушениями) , активно использую: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идактические игры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занимательные упражнения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ультимедийные материалы</a:t>
            </a:r>
          </a:p>
          <a:p>
            <a:endParaRPr lang="ru-RU" dirty="0"/>
          </a:p>
        </p:txBody>
      </p:sp>
      <p:pic>
        <p:nvPicPr>
          <p:cNvPr id="1026" name="Picture 2" descr="C:\Users\прокопчук\Desktop\detsad-393188-14873493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96" y="2708921"/>
            <a:ext cx="2434883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рокопчук\Desktop\4a01ad015ff887bd682db7ad51bead8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009" y="3717033"/>
            <a:ext cx="252028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рокопчук\Desktop\1643178758_11-fonzon-club-p-sensornie-igri-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437112"/>
            <a:ext cx="2889705" cy="215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91640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332656"/>
            <a:ext cx="87849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Требования к отбору и проведению сенсорных игр: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оступность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связь с жизненным опытом и интересами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ребёнка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моциональность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ариативность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динамичность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прокопчук\Desktop\detsad-345502-16007067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393543"/>
            <a:ext cx="3136005" cy="2748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прокопчук\Desktop\с1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470215"/>
            <a:ext cx="3510236" cy="262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6151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476672"/>
            <a:ext cx="84969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Существуют определённые условия, которые, на мой взгляд в большей степени могут обеспечить продуктивность моей работы с детьми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верх 2"/>
          <p:cNvSpPr/>
          <p:nvPr/>
        </p:nvSpPr>
        <p:spPr>
          <a:xfrm rot="13061249">
            <a:off x="1580714" y="1716665"/>
            <a:ext cx="720080" cy="1296144"/>
          </a:xfrm>
          <a:prstGeom prst="upArrow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верх 5"/>
          <p:cNvSpPr/>
          <p:nvPr/>
        </p:nvSpPr>
        <p:spPr>
          <a:xfrm rot="10800000">
            <a:off x="4067944" y="1836544"/>
            <a:ext cx="720080" cy="1296144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Стрелка вверх 7"/>
          <p:cNvSpPr/>
          <p:nvPr/>
        </p:nvSpPr>
        <p:spPr>
          <a:xfrm rot="8838505">
            <a:off x="6389854" y="1744741"/>
            <a:ext cx="720080" cy="1296144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73624" y="3715786"/>
            <a:ext cx="2048251" cy="252152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Единая принципиальная схема обучения для всех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начальных этапах и индивидуальный подход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563886" y="3715787"/>
            <a:ext cx="2016225" cy="252152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Представление планируемых результатов коррекционного воздействия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372200" y="3715787"/>
            <a:ext cx="2088232" cy="252152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Наблюдение за текущим состоянием,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ориентирование на тенденцию ближайшего развития каждого ребенка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2180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9552" y="260648"/>
            <a:ext cx="82809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Результативность профессиональной педагогической деятельности и достигнутые эффекты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94434"/>
              </p:ext>
            </p:extLst>
          </p:nvPr>
        </p:nvGraphicFramePr>
        <p:xfrm>
          <a:off x="899592" y="1124744"/>
          <a:ext cx="7344816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879558" y="5157192"/>
            <a:ext cx="5004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0, 1 – низкий уровень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0,5 – средний уровень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– успешный уровень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81680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260648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определения уровня овладения основными знаниями, умениями, навыками.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7524" y="1844824"/>
            <a:ext cx="842493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Низкий уровень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соответствует низкой степени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формирования сенсорных эталонов,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ученик отличает какие-либо объекты, явления или действия, предъявляемые ему в готовом виде, т. е. может только узнавать полученные знания, но ни воспроизвести, ни объяснить их не может.</a:t>
            </a:r>
          </a:p>
          <a:p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уровень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ученик может воспроизвести (иногда механически) какие-либо знания по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формированию сенсорных эталонов,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всегда понимая, что и зачем он делает.</a:t>
            </a:r>
          </a:p>
          <a:p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Успешный  уровень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закреплены способы применения знаний в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формировании сенсорных эталонов.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Ученик умеет применять на практике полученные им теоретические знания.</a:t>
            </a:r>
          </a:p>
        </p:txBody>
      </p:sp>
    </p:spTree>
    <p:extLst>
      <p:ext uri="{BB962C8B-B14F-4D97-AF65-F5344CB8AC3E}">
        <p14:creationId xmlns:p14="http://schemas.microsoft.com/office/powerpoint/2010/main" val="28426489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332656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Транслируемость практических достижений профессиональной деятельности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1561" y="1556792"/>
            <a:ext cx="828092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Выступление на педагогических советах школы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Выступление на методических комиссиях школы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Публикации  в электронном СМИ  -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infourok.ru/user/ladugina-tatyana-viktorovna</a:t>
            </a:r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Публикации на школьном сайте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Публикации на школьной страничке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ВКонтакте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46497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260648"/>
            <a:ext cx="849694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Литература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1. Белякова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И.В., Петрова В.Г. Психология умственно отсталых школьников: Учебное пособие.- М.,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2004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2.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Маллер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А. Р.,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Цикото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Г. В. М195 Воспитание и обучение детей с тяжелой интеллектуальной недостаточностью: Учеб. пособие для студ.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высш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пед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учеб. заведений. — М.: Издательский центр «Академия»,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2003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3.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Метиева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Л. А., Удалова Э. Я. Развитие сенсорной сферы детей. Пособие для учителей спец. (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коррекц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.)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образоват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учреждений VIII вида / Л. А.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Метиева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Э. Я. Удалова - М.: Просвещение, 2009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Метиева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Л.А. Сенсорное воспитание детей с отклонениями в развитии / Л.А.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Метиева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Э.Я. Удалова. – М.: Книголюб,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2007.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Монтессори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-терапия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Опыт и перспективы развития. - М.: В. Секачев, ИОИ, 2010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6..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Психология детей с нарушениями интеллектуального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развития: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учебник для студ. учреждений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высш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проф. образования./под ред.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Шипициной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М. : Академия,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2014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Редькина Ю.В. Формирование геометрических представлений у детей с тяжелыми множественными нарушениями в развитии через дидактические игры и изобразительную деятельность// Актуальные проблемы обучения и воспитания лиц с ограниченными возможностями здоровья. Материалы всероссийской заочной конференции. Екатеринбург,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2021.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Рубинштейн С.Я. Психология умственно отсталого школьника: Учеб. пособие для студентов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пед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ин-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тов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по спец. № 2111 «Дефектология».— 3-е изд.,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перераб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и доп.—М.: Просвещение, 1995.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Садовая В.В. Преемственность геометрического развития детей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предшкольного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и младшего школьного возраста. ВЕСТНИК ТГГПУ. 2009. </a:t>
            </a:r>
          </a:p>
        </p:txBody>
      </p:sp>
    </p:spTree>
    <p:extLst>
      <p:ext uri="{BB962C8B-B14F-4D97-AF65-F5344CB8AC3E}">
        <p14:creationId xmlns:p14="http://schemas.microsoft.com/office/powerpoint/2010/main" val="25903588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26404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рокопчук\Desktop\1614773379_57-p-neitralnii-fon-dlya-prezentatsii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9408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1030</Words>
  <Application>Microsoft Office PowerPoint</Application>
  <PresentationFormat>Экран (4:3)</PresentationFormat>
  <Paragraphs>93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прокопчук</dc:creator>
  <cp:lastModifiedBy>прокопчук</cp:lastModifiedBy>
  <cp:revision>28</cp:revision>
  <dcterms:created xsi:type="dcterms:W3CDTF">2024-02-12T11:03:05Z</dcterms:created>
  <dcterms:modified xsi:type="dcterms:W3CDTF">2024-02-12T17:10:50Z</dcterms:modified>
</cp:coreProperties>
</file>