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8" r:id="rId4"/>
    <p:sldId id="259" r:id="rId5"/>
    <p:sldId id="265" r:id="rId6"/>
    <p:sldId id="260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2808312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002060"/>
                </a:solidFill>
              </a:rPr>
              <a:t>Ассистивные</a:t>
            </a:r>
            <a:r>
              <a:rPr lang="ru-RU" b="1" dirty="0">
                <a:solidFill>
                  <a:srgbClr val="002060"/>
                </a:solidFill>
              </a:rPr>
              <a:t> информационные технологии на основе аудиовизуальных речевых интерфейсов</a:t>
            </a:r>
            <a:br>
              <a:rPr lang="ru-RU" b="1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36912"/>
            <a:ext cx="5850376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784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5208"/>
            <a:ext cx="5397684" cy="40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134793"/>
            <a:ext cx="6614076" cy="3720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08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397131" cy="5540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942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Коммуникатор </a:t>
            </a:r>
            <a:r>
              <a:rPr lang="ru-RU" b="1" dirty="0" smtClean="0">
                <a:solidFill>
                  <a:srgbClr val="002060"/>
                </a:solidFill>
              </a:rPr>
              <a:t>«Говори Молча»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68"/>
          <a:stretch/>
        </p:blipFill>
        <p:spPr bwMode="auto">
          <a:xfrm>
            <a:off x="12942" y="1196752"/>
            <a:ext cx="9131058" cy="4798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800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Коммуникатор «Говори Молча»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56" b="22899"/>
          <a:stretch/>
        </p:blipFill>
        <p:spPr bwMode="auto">
          <a:xfrm>
            <a:off x="0" y="1196752"/>
            <a:ext cx="6034617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271" y="3861048"/>
            <a:ext cx="4003626" cy="299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775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Коммуникатор </a:t>
            </a:r>
            <a:r>
              <a:rPr lang="ru-RU" b="1" dirty="0" smtClean="0">
                <a:solidFill>
                  <a:srgbClr val="002060"/>
                </a:solidFill>
              </a:rPr>
              <a:t>«ДАР»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699099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51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Онлайн-синтезаторы </a:t>
            </a:r>
            <a:r>
              <a:rPr lang="ru-RU" b="1" dirty="0">
                <a:solidFill>
                  <a:srgbClr val="002060"/>
                </a:solidFill>
              </a:rPr>
              <a:t>речи </a:t>
            </a:r>
            <a:r>
              <a:rPr lang="ru-RU" b="1" dirty="0" smtClean="0">
                <a:solidFill>
                  <a:srgbClr val="002060"/>
                </a:solidFill>
              </a:rPr>
              <a:t>по тексту </a:t>
            </a:r>
            <a:r>
              <a:rPr lang="ru-RU" b="1" dirty="0" err="1" smtClean="0">
                <a:solidFill>
                  <a:srgbClr val="002060"/>
                </a:solidFill>
              </a:rPr>
              <a:t>Acapela</a:t>
            </a:r>
            <a:r>
              <a:rPr lang="ru-RU" b="1" dirty="0" smtClean="0">
                <a:solidFill>
                  <a:srgbClr val="002060"/>
                </a:solidFill>
              </a:rPr>
              <a:t>, </a:t>
            </a:r>
            <a:r>
              <a:rPr lang="ru-RU" b="1" dirty="0" err="1">
                <a:solidFill>
                  <a:srgbClr val="002060"/>
                </a:solidFill>
              </a:rPr>
              <a:t>VoiceFabric</a:t>
            </a:r>
            <a:r>
              <a:rPr lang="ru-RU" dirty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7308395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152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/>
          </a:bodyPr>
          <a:lstStyle/>
          <a:p>
            <a:pPr algn="r"/>
            <a:r>
              <a:rPr lang="ru-RU" sz="4000" b="1" dirty="0">
                <a:solidFill>
                  <a:srgbClr val="002060"/>
                </a:solidFill>
              </a:rPr>
              <a:t>«Легко сказать»</a:t>
            </a:r>
            <a:r>
              <a:rPr lang="ru-RU" sz="4000" dirty="0">
                <a:solidFill>
                  <a:srgbClr val="002060"/>
                </a:solidFill>
              </a:rPr>
              <a:t> </a:t>
            </a:r>
            <a:r>
              <a:rPr lang="ru-RU" sz="4000" dirty="0" smtClean="0">
                <a:solidFill>
                  <a:srgbClr val="002060"/>
                </a:solidFill>
              </a:rPr>
              <a:t/>
            </a:r>
            <a:br>
              <a:rPr lang="ru-RU" sz="4000" dirty="0" smtClean="0">
                <a:solidFill>
                  <a:srgbClr val="002060"/>
                </a:solidFill>
              </a:rPr>
            </a:br>
            <a:r>
              <a:rPr lang="ru-RU" sz="4000" dirty="0" smtClean="0">
                <a:solidFill>
                  <a:srgbClr val="002060"/>
                </a:solidFill>
              </a:rPr>
              <a:t> </a:t>
            </a:r>
            <a:r>
              <a:rPr lang="ru-RU" sz="4000" dirty="0">
                <a:solidFill>
                  <a:srgbClr val="002060"/>
                </a:solidFill>
              </a:rPr>
              <a:t>детский тренажер 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20" y="332656"/>
            <a:ext cx="3395766" cy="190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76711"/>
            <a:ext cx="7962900" cy="391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978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1018</TotalTime>
  <Words>33</Words>
  <Application>Microsoft Office PowerPoint</Application>
  <PresentationFormat>Экран (4:3)</PresentationFormat>
  <Paragraphs>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Ассистивные информационные технологии на основе аудиовизуальных речевых интерфейсов </vt:lpstr>
      <vt:lpstr>Презентация PowerPoint</vt:lpstr>
      <vt:lpstr>Презентация PowerPoint</vt:lpstr>
      <vt:lpstr>Коммуникатор «Говори Молча»</vt:lpstr>
      <vt:lpstr>Коммуникатор «Говори Молча»</vt:lpstr>
      <vt:lpstr>Коммуникатор «ДАР» </vt:lpstr>
      <vt:lpstr>Онлайн-синтезаторы речи по тексту Acapela, VoiceFabric </vt:lpstr>
      <vt:lpstr>«Легко сказать»   детский тренажер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РабочийПК</dc:creator>
  <cp:lastModifiedBy>РабочийПК</cp:lastModifiedBy>
  <cp:revision>14</cp:revision>
  <dcterms:created xsi:type="dcterms:W3CDTF">2022-04-08T05:33:42Z</dcterms:created>
  <dcterms:modified xsi:type="dcterms:W3CDTF">2022-04-13T05:40:58Z</dcterms:modified>
</cp:coreProperties>
</file>