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8" r:id="rId2"/>
    <p:sldId id="257" r:id="rId3"/>
    <p:sldId id="258" r:id="rId4"/>
    <p:sldId id="259" r:id="rId5"/>
    <p:sldId id="264" r:id="rId6"/>
    <p:sldId id="260" r:id="rId7"/>
    <p:sldId id="261" r:id="rId8"/>
    <p:sldId id="262" r:id="rId9"/>
    <p:sldId id="265" r:id="rId10"/>
    <p:sldId id="266" r:id="rId11"/>
    <p:sldId id="263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Прямоугольник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28.02.2025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28.02.2025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Критерии эффективности социального проекта - Новости Южно Сахалинска -  astv.ru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033464"/>
            <a:ext cx="8576953" cy="4824536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95536" y="260648"/>
            <a:ext cx="838842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Социальный проект</a:t>
            </a:r>
            <a:endParaRPr lang="ru-RU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1720" y="1268760"/>
            <a:ext cx="5328592" cy="1252728"/>
          </a:xfrm>
        </p:spPr>
        <p:txBody>
          <a:bodyPr>
            <a:normAutofit/>
          </a:bodyPr>
          <a:lstStyle/>
          <a:p>
            <a:r>
              <a:rPr lang="ru-RU" sz="3600" dirty="0" smtClean="0"/>
              <a:t>что нужно знать и уметь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Что отличает социальный проект от остальных?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988840"/>
            <a:ext cx="8229600" cy="4176464"/>
          </a:xfrm>
        </p:spPr>
        <p:txBody>
          <a:bodyPr>
            <a:normAutofit/>
          </a:bodyPr>
          <a:lstStyle/>
          <a:p>
            <a:r>
              <a:rPr lang="ru-RU" sz="3600" dirty="0" smtClean="0"/>
              <a:t>Ограниченность во </a:t>
            </a:r>
            <a:r>
              <a:rPr lang="ru-RU" sz="3600" b="1" dirty="0" smtClean="0"/>
              <a:t>времени</a:t>
            </a:r>
          </a:p>
          <a:p>
            <a:r>
              <a:rPr lang="ru-RU" sz="3600" dirty="0" smtClean="0"/>
              <a:t>Четкий </a:t>
            </a:r>
            <a:r>
              <a:rPr lang="ru-RU" sz="3600" b="1" dirty="0" smtClean="0"/>
              <a:t>план</a:t>
            </a:r>
          </a:p>
          <a:p>
            <a:r>
              <a:rPr lang="ru-RU" sz="3600" dirty="0" smtClean="0"/>
              <a:t>Измеримый </a:t>
            </a:r>
            <a:r>
              <a:rPr lang="ru-RU" sz="3600" b="1" dirty="0" smtClean="0"/>
              <a:t>результат</a:t>
            </a:r>
          </a:p>
          <a:p>
            <a:r>
              <a:rPr lang="ru-RU" sz="3600" dirty="0" smtClean="0"/>
              <a:t>Основная цель – решение общественной </a:t>
            </a:r>
            <a:r>
              <a:rPr lang="ru-RU" sz="3600" b="1" dirty="0" smtClean="0"/>
              <a:t>проблемы</a:t>
            </a:r>
          </a:p>
          <a:p>
            <a:endParaRPr lang="ru-RU" dirty="0"/>
          </a:p>
        </p:txBody>
      </p:sp>
      <p:pic>
        <p:nvPicPr>
          <p:cNvPr id="16386" name="Picture 2" descr="Pin pag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2200" y="3717032"/>
            <a:ext cx="2484783" cy="24847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5 важных стратегий для улучшения командного сотрудничества - Виктория  (контент-менеджер MyQRcard's)"/>
          <p:cNvPicPr>
            <a:picLocks noChangeAspect="1" noChangeArrowheads="1"/>
          </p:cNvPicPr>
          <p:nvPr/>
        </p:nvPicPr>
        <p:blipFill>
          <a:blip r:embed="rId2" cstate="print"/>
          <a:srcRect r="4419"/>
          <a:stretch>
            <a:fillRect/>
          </a:stretch>
        </p:blipFill>
        <p:spPr bwMode="auto">
          <a:xfrm>
            <a:off x="2123728" y="2775232"/>
            <a:ext cx="7020272" cy="4082768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60648"/>
            <a:ext cx="9289032" cy="1143000"/>
          </a:xfrm>
        </p:spPr>
        <p:txBody>
          <a:bodyPr>
            <a:normAutofit/>
          </a:bodyPr>
          <a:lstStyle/>
          <a:p>
            <a:pPr algn="ctr"/>
            <a:r>
              <a:rPr lang="ru-RU" sz="4000" dirty="0" smtClean="0"/>
              <a:t>Правила социального проектирования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1484784"/>
            <a:ext cx="8229600" cy="5112568"/>
          </a:xfrm>
        </p:spPr>
        <p:txBody>
          <a:bodyPr>
            <a:normAutofit/>
          </a:bodyPr>
          <a:lstStyle/>
          <a:p>
            <a:r>
              <a:rPr lang="ru-RU" dirty="0" smtClean="0"/>
              <a:t>быть ответственным</a:t>
            </a:r>
          </a:p>
          <a:p>
            <a:r>
              <a:rPr lang="ru-RU" dirty="0" smtClean="0"/>
              <a:t>понимать потребности</a:t>
            </a:r>
          </a:p>
          <a:p>
            <a:r>
              <a:rPr lang="ru-RU" dirty="0" smtClean="0"/>
              <a:t>быть честным</a:t>
            </a:r>
          </a:p>
          <a:p>
            <a:r>
              <a:rPr lang="ru-RU" dirty="0" smtClean="0"/>
              <a:t>быть компетентным</a:t>
            </a:r>
          </a:p>
          <a:p>
            <a:r>
              <a:rPr lang="ru-RU" dirty="0" smtClean="0"/>
              <a:t>работать в команде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Направления социальных проектов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628800"/>
            <a:ext cx="8229600" cy="4625609"/>
          </a:xfrm>
        </p:spPr>
        <p:txBody>
          <a:bodyPr>
            <a:noAutofit/>
          </a:bodyPr>
          <a:lstStyle/>
          <a:p>
            <a:r>
              <a:rPr lang="ru-RU" sz="2800" b="1" dirty="0" smtClean="0"/>
              <a:t>Образование</a:t>
            </a:r>
            <a:r>
              <a:rPr lang="ru-RU" sz="2400" dirty="0" smtClean="0"/>
              <a:t> </a:t>
            </a:r>
            <a:r>
              <a:rPr lang="ru-RU" sz="1800" dirty="0" smtClean="0"/>
              <a:t>(например, улучшение условий обучения в школе или создание организации шефства над учениками младших классов);</a:t>
            </a:r>
            <a:endParaRPr lang="ru-RU" sz="2400" dirty="0" smtClean="0"/>
          </a:p>
          <a:p>
            <a:r>
              <a:rPr lang="ru-RU" sz="2800" b="1" dirty="0" smtClean="0"/>
              <a:t>Экология</a:t>
            </a:r>
            <a:r>
              <a:rPr lang="ru-RU" sz="2400" b="1" dirty="0" smtClean="0"/>
              <a:t> </a:t>
            </a:r>
            <a:r>
              <a:rPr lang="ru-RU" sz="1800" dirty="0" smtClean="0"/>
              <a:t>(озеленение пришкольной территории, организация раздельного сбора мусора на территории школы);</a:t>
            </a:r>
            <a:endParaRPr lang="ru-RU" sz="2400" dirty="0" smtClean="0"/>
          </a:p>
          <a:p>
            <a:r>
              <a:rPr lang="ru-RU" sz="2800" b="1" dirty="0" smtClean="0"/>
              <a:t>Социальные акции </a:t>
            </a:r>
            <a:r>
              <a:rPr lang="ru-RU" sz="1800" dirty="0" smtClean="0"/>
              <a:t>(сбор ресурсов на помощь нуждающимся, помощь приютам для животных)</a:t>
            </a:r>
            <a:endParaRPr lang="ru-RU" sz="2400" dirty="0" smtClean="0"/>
          </a:p>
          <a:p>
            <a:r>
              <a:rPr lang="ru-RU" sz="2800" b="1" dirty="0" smtClean="0"/>
              <a:t>Спортивные и культурные мероприятия </a:t>
            </a:r>
            <a:r>
              <a:rPr lang="ru-RU" sz="1800" dirty="0" smtClean="0"/>
              <a:t>(конкурс сочинений, благотворительный концерт школьной самодеятельности, программа спортивно-оздоровительных мероприятий для учащихся школы)</a:t>
            </a:r>
            <a:endParaRPr lang="ru-RU" sz="2400" dirty="0" smtClean="0"/>
          </a:p>
          <a:p>
            <a:r>
              <a:rPr lang="ru-RU" sz="2800" b="1" dirty="0" smtClean="0"/>
              <a:t>…и многие другие!</a:t>
            </a:r>
            <a:endParaRPr lang="ru-RU" sz="2800" b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10" name="Picture 6" descr="Картинки думающий смайлик без фона (40 фото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4221088"/>
            <a:ext cx="4283968" cy="240973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507288" cy="1252728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С чего начать?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628800"/>
            <a:ext cx="8229600" cy="2589913"/>
          </a:xfrm>
        </p:spPr>
        <p:txBody>
          <a:bodyPr/>
          <a:lstStyle/>
          <a:p>
            <a:r>
              <a:rPr lang="ru-RU" dirty="0" smtClean="0"/>
              <a:t>Каждому, даже самому маленькому проекту в начале нужна </a:t>
            </a:r>
            <a:r>
              <a:rPr lang="ru-RU" b="1" dirty="0" smtClean="0"/>
              <a:t>идея</a:t>
            </a:r>
          </a:p>
          <a:p>
            <a:r>
              <a:rPr lang="ru-RU" b="1" dirty="0" smtClean="0"/>
              <a:t>Идеи </a:t>
            </a:r>
            <a:r>
              <a:rPr lang="ru-RU" dirty="0" smtClean="0"/>
              <a:t>кроются повсюду</a:t>
            </a:r>
          </a:p>
          <a:p>
            <a:r>
              <a:rPr lang="ru-RU" dirty="0" smtClean="0"/>
              <a:t>Есть много способов найти </a:t>
            </a:r>
            <a:r>
              <a:rPr lang="ru-RU" b="1" dirty="0" smtClean="0"/>
              <a:t>идею</a:t>
            </a:r>
            <a:r>
              <a:rPr lang="ru-RU" dirty="0" smtClean="0"/>
              <a:t>, и сегодня мы попробуем один из них…</a:t>
            </a:r>
            <a:endParaRPr lang="ru-RU" dirty="0"/>
          </a:p>
        </p:txBody>
      </p:sp>
      <p:sp>
        <p:nvSpPr>
          <p:cNvPr id="21506" name="AutoShape 2" descr="🤔 Думающее лицо смайлик-эмодзи — Значения, Скопировать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1508" name="AutoShape 4" descr="🤔 Думающее лицо смайлик-эмодзи — Значения, Скопировать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МОЗГОВОЙ ШТУРМ!</a:t>
            </a:r>
            <a:endParaRPr lang="ru-RU" dirty="0"/>
          </a:p>
        </p:txBody>
      </p:sp>
      <p:pic>
        <p:nvPicPr>
          <p:cNvPr id="13314" name="Picture 2" descr="Что такое мозговой штурм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484784"/>
            <a:ext cx="7620000" cy="49815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Этапы проведения мозгового штурм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404664"/>
            <a:ext cx="7416824" cy="613124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Мозговой штурм: правила проведения, техники и типичные ошибки - Digital  marketing для всех!"/>
          <p:cNvPicPr>
            <a:picLocks noChangeAspect="1" noChangeArrowheads="1"/>
          </p:cNvPicPr>
          <p:nvPr/>
        </p:nvPicPr>
        <p:blipFill>
          <a:blip r:embed="rId2" cstate="print"/>
          <a:srcRect r="3233" b="7941"/>
          <a:stretch>
            <a:fillRect/>
          </a:stretch>
        </p:blipFill>
        <p:spPr bwMode="auto">
          <a:xfrm>
            <a:off x="5292080" y="4702038"/>
            <a:ext cx="3851920" cy="215596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ПРАВИЛА МОЗГОВОГО ШТУРМА     (ищем идеи за 10 минут!)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75191"/>
            <a:ext cx="8229600" cy="4822161"/>
          </a:xfrm>
        </p:spPr>
        <p:txBody>
          <a:bodyPr>
            <a:normAutofit/>
          </a:bodyPr>
          <a:lstStyle/>
          <a:p>
            <a:r>
              <a:rPr lang="ru-RU" dirty="0" smtClean="0"/>
              <a:t>Высказываются все, критикуют – никто</a:t>
            </a:r>
          </a:p>
          <a:p>
            <a:r>
              <a:rPr lang="ru-RU" dirty="0" smtClean="0"/>
              <a:t>Дополнять чужие идеи – хорошо</a:t>
            </a:r>
          </a:p>
          <a:p>
            <a:r>
              <a:rPr lang="ru-RU" dirty="0" smtClean="0"/>
              <a:t>Фиксируем главное</a:t>
            </a:r>
          </a:p>
          <a:p>
            <a:r>
              <a:rPr lang="ru-RU" dirty="0" smtClean="0"/>
              <a:t>Слушаем модератора</a:t>
            </a:r>
          </a:p>
          <a:p>
            <a:r>
              <a:rPr lang="ru-RU" dirty="0" smtClean="0"/>
              <a:t>Выбираем самую новаторскую и актуальную, но </a:t>
            </a:r>
            <a:r>
              <a:rPr lang="ru-RU" dirty="0" err="1" smtClean="0"/>
              <a:t>воплотимую</a:t>
            </a:r>
            <a:r>
              <a:rPr lang="ru-RU" dirty="0" smtClean="0"/>
              <a:t> задумку </a:t>
            </a:r>
            <a:br>
              <a:rPr lang="ru-RU" dirty="0" smtClean="0"/>
            </a:br>
            <a:r>
              <a:rPr lang="ru-RU" dirty="0" smtClean="0"/>
              <a:t>(или несколько!)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Смоленская газета - На Смоленщине продлили онлайн-голосование за доступный  интернет в малых населённых пунктах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4000626"/>
            <a:ext cx="4283968" cy="2857374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Социальная экспертиза (5 минут)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33222" indent="-514350"/>
            <a:r>
              <a:rPr lang="ru-RU" sz="2800" dirty="0" smtClean="0"/>
              <a:t>2 или 3 лучшие идеи выписать на обходные листы (по количеству групп);</a:t>
            </a:r>
          </a:p>
          <a:p>
            <a:pPr marL="633222" indent="-514350"/>
            <a:r>
              <a:rPr lang="ru-RU" sz="2800" dirty="0" smtClean="0"/>
              <a:t>Отправить по 1 делегату с идеями к остальным группам: задача делегата – поделиться идеями и провести </a:t>
            </a:r>
            <a:r>
              <a:rPr lang="ru-RU" sz="2800" b="1" dirty="0" smtClean="0"/>
              <a:t>голосование</a:t>
            </a:r>
            <a:r>
              <a:rPr lang="ru-RU" sz="2800" dirty="0" smtClean="0"/>
              <a:t> за выбор лучшей из них, а также собрать предложения по </a:t>
            </a:r>
            <a:r>
              <a:rPr lang="ru-RU" sz="2800" b="1" dirty="0" smtClean="0"/>
              <a:t>улучшению идей 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Планирование проекта (15 минут)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484785"/>
            <a:ext cx="8229600" cy="2088232"/>
          </a:xfrm>
        </p:spPr>
        <p:txBody>
          <a:bodyPr>
            <a:normAutofit/>
          </a:bodyPr>
          <a:lstStyle/>
          <a:p>
            <a:pPr marL="633222" indent="-514350"/>
            <a:r>
              <a:rPr lang="ru-RU" sz="2800" dirty="0" smtClean="0"/>
              <a:t>Выбираем идею, прошедшую отбор социальной экспертизы;</a:t>
            </a:r>
          </a:p>
          <a:p>
            <a:pPr marL="633222" indent="-514350"/>
            <a:r>
              <a:rPr lang="ru-RU" sz="2800" dirty="0" smtClean="0"/>
              <a:t>Составляем план реализации социального проекта:</a:t>
            </a:r>
          </a:p>
          <a:p>
            <a:pPr marL="633222" indent="-514350">
              <a:buNone/>
            </a:pPr>
            <a:endParaRPr lang="ru-RU" dirty="0" smtClean="0"/>
          </a:p>
          <a:p>
            <a:pPr marL="633222" indent="-514350">
              <a:buAutoNum type="arabicParenR"/>
            </a:pP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899592" y="3501008"/>
            <a:ext cx="7344816" cy="224676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633222" indent="-514350">
              <a:buClr>
                <a:schemeClr val="accent1"/>
              </a:buClr>
              <a:buSzPct val="80000"/>
            </a:pPr>
            <a:r>
              <a:rPr lang="ru-RU" sz="2800" b="1" dirty="0" smtClean="0"/>
              <a:t>цель</a:t>
            </a:r>
            <a:r>
              <a:rPr lang="ru-RU" sz="2800" dirty="0" smtClean="0"/>
              <a:t>: что должен изменить проект?</a:t>
            </a:r>
          </a:p>
          <a:p>
            <a:pPr marL="633222" indent="-514350">
              <a:buClr>
                <a:schemeClr val="accent1"/>
              </a:buClr>
              <a:buSzPct val="80000"/>
            </a:pPr>
            <a:r>
              <a:rPr lang="ru-RU" sz="2800" b="1" dirty="0" smtClean="0"/>
              <a:t>актуальность</a:t>
            </a:r>
            <a:r>
              <a:rPr lang="ru-RU" sz="2800" dirty="0" smtClean="0"/>
              <a:t>: чем он полезен?</a:t>
            </a:r>
          </a:p>
          <a:p>
            <a:pPr marL="633222" indent="-514350">
              <a:buClr>
                <a:schemeClr val="accent1"/>
              </a:buClr>
              <a:buSzPct val="80000"/>
            </a:pPr>
            <a:r>
              <a:rPr lang="ru-RU" sz="2800" b="1" dirty="0" smtClean="0"/>
              <a:t>ресурсы</a:t>
            </a:r>
            <a:r>
              <a:rPr lang="ru-RU" sz="2800" dirty="0" smtClean="0"/>
              <a:t>: что понадобится для реализации?</a:t>
            </a:r>
          </a:p>
          <a:p>
            <a:pPr marL="633222" indent="-514350">
              <a:buClr>
                <a:schemeClr val="accent1"/>
              </a:buClr>
              <a:buSzPct val="80000"/>
            </a:pPr>
            <a:r>
              <a:rPr lang="ru-RU" sz="2800" b="1" dirty="0" smtClean="0"/>
              <a:t>аудитория</a:t>
            </a:r>
            <a:r>
              <a:rPr lang="ru-RU" sz="2800" dirty="0" smtClean="0"/>
              <a:t>: кому проект принесет пользу?</a:t>
            </a:r>
          </a:p>
          <a:p>
            <a:pPr marL="633222" indent="-514350">
              <a:buClr>
                <a:schemeClr val="accent1"/>
              </a:buClr>
              <a:buSzPct val="80000"/>
            </a:pPr>
            <a:r>
              <a:rPr lang="ru-RU" sz="2800" b="1" u="sng" dirty="0" smtClean="0"/>
              <a:t>задачи</a:t>
            </a:r>
            <a:r>
              <a:rPr lang="ru-RU" sz="2800" u="sng" dirty="0" smtClean="0"/>
              <a:t>:</a:t>
            </a:r>
            <a:r>
              <a:rPr lang="ru-RU" sz="2800" dirty="0" smtClean="0"/>
              <a:t> какие необходимы действия?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Смайл в очках (Picardia, Memeball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3068960"/>
            <a:ext cx="4248472" cy="3540394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err="1" smtClean="0"/>
              <a:t>Питчинг</a:t>
            </a:r>
            <a:r>
              <a:rPr lang="ru-RU" dirty="0" smtClean="0"/>
              <a:t>: что у нас получилось?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Время питча – 3 минуты</a:t>
            </a:r>
          </a:p>
          <a:p>
            <a:r>
              <a:rPr lang="ru-RU" dirty="0" smtClean="0"/>
              <a:t>От каждой команды – 1-2 представителя;</a:t>
            </a:r>
          </a:p>
          <a:p>
            <a:r>
              <a:rPr lang="ru-RU" dirty="0" smtClean="0"/>
              <a:t>В выступлении необходимо озвучить план проекта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Всем спасибо, </a:t>
            </a:r>
            <a:r>
              <a:rPr lang="ru-RU" dirty="0" smtClean="0"/>
              <a:t>все молодцы!</a:t>
            </a:r>
            <a:endParaRPr lang="ru-RU" dirty="0"/>
          </a:p>
        </p:txBody>
      </p:sp>
      <p:pic>
        <p:nvPicPr>
          <p:cNvPr id="24578" name="Picture 2" descr="Мемы Крутой кот в очках 31 фот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1457400"/>
            <a:ext cx="5400600" cy="5400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Модульная">
  <a:themeElements>
    <a:clrScheme name="Модульная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Модульная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Моду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170</TotalTime>
  <Words>318</Words>
  <Application>Microsoft Office PowerPoint</Application>
  <PresentationFormat>Экран (4:3)</PresentationFormat>
  <Paragraphs>46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Модульная</vt:lpstr>
      <vt:lpstr>что нужно знать и уметь</vt:lpstr>
      <vt:lpstr>Что отличает социальный проект от остальных?</vt:lpstr>
      <vt:lpstr>Правила социального проектирования</vt:lpstr>
      <vt:lpstr>Направления социальных проектов</vt:lpstr>
      <vt:lpstr>С чего начать?</vt:lpstr>
      <vt:lpstr>МОЗГОВОЙ ШТУРМ!</vt:lpstr>
      <vt:lpstr>Слайд 7</vt:lpstr>
      <vt:lpstr>ПРАВИЛА МОЗГОВОГО ШТУРМА     (ищем идеи за 10 минут!)</vt:lpstr>
      <vt:lpstr>Социальная экспертиза (5 минут)</vt:lpstr>
      <vt:lpstr>Планирование проекта (15 минут)</vt:lpstr>
      <vt:lpstr>Питчинг: что у нас получилось?</vt:lpstr>
      <vt:lpstr>Всем спасибо, все молодцы!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Zver</dc:creator>
  <cp:lastModifiedBy>Zver</cp:lastModifiedBy>
  <cp:revision>20</cp:revision>
  <dcterms:created xsi:type="dcterms:W3CDTF">2025-01-21T16:11:02Z</dcterms:created>
  <dcterms:modified xsi:type="dcterms:W3CDTF">2025-02-28T04:54:18Z</dcterms:modified>
</cp:coreProperties>
</file>