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64" autoAdjust="0"/>
    <p:restoredTop sz="94660"/>
  </p:normalViewPr>
  <p:slideViewPr>
    <p:cSldViewPr>
      <p:cViewPr varScale="1">
        <p:scale>
          <a:sx n="68" d="100"/>
          <a:sy n="68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40000">
            <a:off x="-414713" y="1429016"/>
            <a:ext cx="7411204" cy="2201872"/>
          </a:xfrm>
        </p:spPr>
        <p:txBody>
          <a:bodyPr/>
          <a:lstStyle/>
          <a:p>
            <a:pPr algn="ctr"/>
            <a:r>
              <a:rPr lang="ru-RU" b="1" i="1" dirty="0" err="1">
                <a:solidFill>
                  <a:srgbClr val="FF0000"/>
                </a:solidFill>
                <a:latin typeface="Comic Sans MS" pitchFamily="66" charset="0"/>
              </a:rPr>
              <a:t>Микаэл</a:t>
            </a:r>
            <a:r>
              <a:rPr lang="ru-RU" b="1" i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b="1" i="1" dirty="0" err="1">
                <a:solidFill>
                  <a:srgbClr val="FF0000"/>
                </a:solidFill>
                <a:latin typeface="Comic Sans MS" pitchFamily="66" charset="0"/>
              </a:rPr>
              <a:t>Леонович</a:t>
            </a:r>
            <a:r>
              <a:rPr lang="ru-RU" b="1" i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Comic Sans MS" pitchFamily="66" charset="0"/>
              </a:rPr>
              <a:t>Таривердиев.</a:t>
            </a:r>
            <a:br>
              <a:rPr lang="ru-RU" b="1" i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i="1" dirty="0" smtClean="0">
                <a:solidFill>
                  <a:srgbClr val="FF0000"/>
                </a:solidFill>
                <a:latin typeface="Comic Sans MS" pitchFamily="66" charset="0"/>
              </a:rPr>
              <a:t>Мгновения судьбы.</a:t>
            </a:r>
            <a:r>
              <a:rPr lang="ru-RU" i="1" dirty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i="1" dirty="0">
                <a:solidFill>
                  <a:srgbClr val="FF0000"/>
                </a:solidFill>
                <a:latin typeface="Comic Sans MS" pitchFamily="66" charset="0"/>
              </a:rPr>
            </a:br>
            <a:endParaRPr lang="ru-RU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44208" y="5013176"/>
            <a:ext cx="2550691" cy="1121347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solidFill>
                  <a:srgbClr val="FF0000"/>
                </a:solidFill>
                <a:latin typeface="+mj-lt"/>
              </a:rPr>
              <a:t>Нурисламова</a:t>
            </a:r>
            <a:r>
              <a:rPr lang="ru-RU" sz="20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+mj-lt"/>
              </a:rPr>
              <a:t>Дарина</a:t>
            </a:r>
            <a:endParaRPr lang="ru-RU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4359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138" y="764704"/>
            <a:ext cx="5335847" cy="35798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99592" y="4437112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i="1" smtClean="0">
                <a:solidFill>
                  <a:srgbClr val="FF0000"/>
                </a:solidFill>
              </a:rPr>
              <a:t>Микаэл Таривердиев в детстве</a:t>
            </a:r>
            <a:r>
              <a:rPr lang="ru-RU" smtClean="0">
                <a:solidFill>
                  <a:srgbClr val="FF0000"/>
                </a:solidFill>
              </a:rPr>
              <a:t/>
            </a:r>
            <a:br>
              <a:rPr lang="ru-RU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6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332656"/>
            <a:ext cx="4283968" cy="5112568"/>
          </a:xfrm>
        </p:spPr>
        <p:txBody>
          <a:bodyPr/>
          <a:lstStyle/>
          <a:p>
            <a:pPr algn="ctr"/>
            <a:r>
              <a:rPr lang="ru-RU" i="1" dirty="0" err="1">
                <a:solidFill>
                  <a:srgbClr val="FF0000"/>
                </a:solidFill>
              </a:rPr>
              <a:t>Микаэл</a:t>
            </a:r>
            <a:r>
              <a:rPr lang="ru-RU" i="1" dirty="0">
                <a:solidFill>
                  <a:srgbClr val="FF0000"/>
                </a:solidFill>
              </a:rPr>
              <a:t> Таривердиев в юности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407306" cy="52359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34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488832" cy="403244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0" y="5013176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solidFill>
                  <a:srgbClr val="FF0000"/>
                </a:solidFill>
              </a:rPr>
              <a:t>Молодой </a:t>
            </a:r>
            <a:r>
              <a:rPr lang="ru-RU" sz="2400" i="1" dirty="0" err="1">
                <a:solidFill>
                  <a:srgbClr val="FF0000"/>
                </a:solidFill>
              </a:rPr>
              <a:t>Микаэл</a:t>
            </a:r>
            <a:r>
              <a:rPr lang="ru-RU" sz="2400" i="1" dirty="0">
                <a:solidFill>
                  <a:srgbClr val="FF0000"/>
                </a:solidFill>
              </a:rPr>
              <a:t> Таривердиев играет на пианино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76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441539"/>
            <a:ext cx="8424936" cy="53285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5877272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FF0000"/>
                </a:solidFill>
              </a:rPr>
              <a:t>Молодой композитор </a:t>
            </a:r>
            <a:r>
              <a:rPr lang="ru-RU" sz="2800" i="1" dirty="0" err="1">
                <a:solidFill>
                  <a:srgbClr val="FF0000"/>
                </a:solidFill>
              </a:rPr>
              <a:t>Микаэл</a:t>
            </a:r>
            <a:r>
              <a:rPr lang="ru-RU" sz="2800" i="1" dirty="0">
                <a:solidFill>
                  <a:srgbClr val="FF0000"/>
                </a:solidFill>
              </a:rPr>
              <a:t> Таривердиев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56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5877272"/>
            <a:ext cx="9036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002060"/>
                </a:solidFill>
              </a:rPr>
              <a:t>Фильм</a:t>
            </a:r>
            <a:r>
              <a:rPr lang="ru-RU" sz="2400" i="1" dirty="0" smtClean="0">
                <a:solidFill>
                  <a:srgbClr val="002060"/>
                </a:solidFill>
              </a:rPr>
              <a:t> </a:t>
            </a:r>
            <a:r>
              <a:rPr lang="ru-RU" sz="2400" i="1" dirty="0" smtClean="0">
                <a:solidFill>
                  <a:srgbClr val="002060"/>
                </a:solidFill>
              </a:rPr>
              <a:t>«Человек идёт за солнцем»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0738" y="1605636"/>
            <a:ext cx="2736303" cy="22131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605636"/>
            <a:ext cx="2592288" cy="22582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1605635"/>
            <a:ext cx="2808312" cy="22131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64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3749040" cy="548640"/>
          </a:xfrm>
        </p:spPr>
        <p:txBody>
          <a:bodyPr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237312"/>
            <a:ext cx="9036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002060"/>
                </a:solidFill>
              </a:rPr>
              <a:t>Фильм </a:t>
            </a:r>
            <a:r>
              <a:rPr lang="ru-RU" sz="2400" i="1" dirty="0" smtClean="0">
                <a:solidFill>
                  <a:srgbClr val="002060"/>
                </a:solidFill>
              </a:rPr>
              <a:t>«Семнадцать </a:t>
            </a:r>
            <a:r>
              <a:rPr lang="ru-RU" sz="2400" i="1" dirty="0" smtClean="0">
                <a:solidFill>
                  <a:srgbClr val="002060"/>
                </a:solidFill>
              </a:rPr>
              <a:t>мгновений весны»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5656" y="294521"/>
            <a:ext cx="4528167" cy="2547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172" y="2955986"/>
            <a:ext cx="4684316" cy="2463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3007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07" y="6074190"/>
            <a:ext cx="9036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002060"/>
                </a:solidFill>
              </a:rPr>
              <a:t> </a:t>
            </a:r>
            <a:r>
              <a:rPr lang="ru-RU" sz="2400" i="1" dirty="0" smtClean="0">
                <a:solidFill>
                  <a:srgbClr val="002060"/>
                </a:solidFill>
              </a:rPr>
              <a:t>«На Тихорецкую состав отправится…»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18248" y="539395"/>
            <a:ext cx="4206231" cy="23653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8" y="12190"/>
            <a:ext cx="3870000" cy="21768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3208" y="2338015"/>
            <a:ext cx="2793927" cy="26114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4438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955" y="5805264"/>
            <a:ext cx="7520940" cy="548640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rgbClr val="FF0000"/>
                </a:solidFill>
              </a:rPr>
              <a:t>опера </a:t>
            </a:r>
            <a:r>
              <a:rPr lang="ru-RU" sz="1800" dirty="0" smtClean="0">
                <a:solidFill>
                  <a:srgbClr val="FF0000"/>
                </a:solidFill>
              </a:rPr>
              <a:t>«граф </a:t>
            </a:r>
            <a:r>
              <a:rPr lang="ru-RU" sz="1800" dirty="0" err="1" smtClean="0">
                <a:solidFill>
                  <a:srgbClr val="FF0000"/>
                </a:solidFill>
              </a:rPr>
              <a:t>калиостро</a:t>
            </a:r>
            <a:r>
              <a:rPr lang="ru-RU" sz="1800" dirty="0" smtClean="0">
                <a:solidFill>
                  <a:srgbClr val="FF0000"/>
                </a:solidFill>
              </a:rPr>
              <a:t>»</a:t>
            </a:r>
            <a:endParaRPr lang="ru-RU" sz="1800" dirty="0">
              <a:solidFill>
                <a:srgbClr val="FF000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6016" y="1844768"/>
            <a:ext cx="4291358" cy="2859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88640"/>
            <a:ext cx="3956913" cy="2636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338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2060848"/>
            <a:ext cx="3744416" cy="548640"/>
          </a:xfrm>
        </p:spPr>
        <p:txBody>
          <a:bodyPr/>
          <a:lstStyle/>
          <a:p>
            <a:pPr algn="ctr"/>
            <a:r>
              <a:rPr lang="ru-RU" i="1" dirty="0" err="1">
                <a:solidFill>
                  <a:srgbClr val="FF0000"/>
                </a:solidFill>
              </a:rPr>
              <a:t>Микаэл</a:t>
            </a:r>
            <a:r>
              <a:rPr lang="ru-RU" i="1" dirty="0">
                <a:solidFill>
                  <a:srgbClr val="FF0000"/>
                </a:solidFill>
              </a:rPr>
              <a:t> Таривердиев с первой женой Еленой Андреевой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4896544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365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44824"/>
            <a:ext cx="3172976" cy="548640"/>
          </a:xfrm>
        </p:spPr>
        <p:txBody>
          <a:bodyPr/>
          <a:lstStyle/>
          <a:p>
            <a:pPr algn="ctr"/>
            <a:r>
              <a:rPr lang="ru-RU" i="1" dirty="0" err="1">
                <a:solidFill>
                  <a:srgbClr val="FF0000"/>
                </a:solidFill>
              </a:rPr>
              <a:t>Микаэл</a:t>
            </a:r>
            <a:r>
              <a:rPr lang="ru-RU" i="1" dirty="0">
                <a:solidFill>
                  <a:srgbClr val="FF0000"/>
                </a:solidFill>
              </a:rPr>
              <a:t> Таривердиев с сыном Кареном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4664"/>
            <a:ext cx="4726008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223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>
                <a:solidFill>
                  <a:srgbClr val="FF0000"/>
                </a:solidFill>
              </a:rPr>
              <a:t>Могила </a:t>
            </a:r>
            <a:r>
              <a:rPr lang="ru-RU" i="1" dirty="0" err="1">
                <a:solidFill>
                  <a:srgbClr val="FF0000"/>
                </a:solidFill>
              </a:rPr>
              <a:t>Микаэла</a:t>
            </a:r>
            <a:r>
              <a:rPr lang="ru-RU" i="1" dirty="0">
                <a:solidFill>
                  <a:srgbClr val="FF0000"/>
                </a:solidFill>
              </a:rPr>
              <a:t> Таривердиева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Микаэл Леонович Таривердиев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00138"/>
            <a:ext cx="7632847" cy="4345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594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0"/>
            <a:ext cx="7516316" cy="68580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ИЗБРАННЫЕ ПРОИЗВЕДЕНИЯ</a:t>
            </a:r>
          </a:p>
          <a:p>
            <a:r>
              <a:rPr lang="ru-RU" dirty="0"/>
              <a:t>Оперы</a:t>
            </a:r>
          </a:p>
          <a:p>
            <a:r>
              <a:rPr lang="ru-RU" dirty="0"/>
              <a:t>«Кто ты?»</a:t>
            </a:r>
          </a:p>
          <a:p>
            <a:r>
              <a:rPr lang="ru-RU" dirty="0"/>
              <a:t>«Мандарины из Марокко»</a:t>
            </a:r>
          </a:p>
          <a:p>
            <a:r>
              <a:rPr lang="ru-RU" dirty="0"/>
              <a:t>«Граф Калиостро»</a:t>
            </a:r>
          </a:p>
          <a:p>
            <a:r>
              <a:rPr lang="ru-RU" dirty="0"/>
              <a:t>«Ожидание»</a:t>
            </a:r>
          </a:p>
          <a:p>
            <a:r>
              <a:rPr lang="ru-RU" dirty="0"/>
              <a:t>«Женитьба </a:t>
            </a:r>
            <a:r>
              <a:rPr lang="ru-RU" dirty="0" err="1"/>
              <a:t>Фигаренко</a:t>
            </a:r>
            <a:r>
              <a:rPr lang="ru-RU" dirty="0"/>
              <a:t>»</a:t>
            </a:r>
          </a:p>
          <a:p>
            <a:r>
              <a:rPr lang="ru-RU" dirty="0"/>
              <a:t>Вокал</a:t>
            </a:r>
          </a:p>
          <a:p>
            <a:r>
              <a:rPr lang="ru-RU" dirty="0"/>
              <a:t>«Бывает так»</a:t>
            </a:r>
          </a:p>
          <a:p>
            <a:r>
              <a:rPr lang="ru-RU" dirty="0"/>
              <a:t>«Акварели»</a:t>
            </a:r>
          </a:p>
          <a:p>
            <a:r>
              <a:rPr lang="ru-RU" dirty="0"/>
              <a:t>«Садовое кольцо»</a:t>
            </a:r>
          </a:p>
          <a:p>
            <a:r>
              <a:rPr lang="ru-RU" dirty="0"/>
              <a:t>«Твои глаза, как фары новых машин»</a:t>
            </a:r>
          </a:p>
          <a:p>
            <a:r>
              <a:rPr lang="ru-RU" dirty="0"/>
              <a:t>«</a:t>
            </a:r>
            <a:r>
              <a:rPr lang="ru-RU" dirty="0" err="1"/>
              <a:t>Скирли</a:t>
            </a:r>
            <a:r>
              <a:rPr lang="ru-RU" dirty="0"/>
              <a:t>»</a:t>
            </a:r>
          </a:p>
          <a:p>
            <a:r>
              <a:rPr lang="ru-RU" dirty="0"/>
              <a:t>«Ты уходишь, как поезд»</a:t>
            </a:r>
          </a:p>
          <a:p>
            <a:r>
              <a:rPr lang="ru-RU" dirty="0"/>
              <a:t>«Песня-Сказка О Старом Доме На Новом Арбате»</a:t>
            </a:r>
          </a:p>
          <a:p>
            <a:r>
              <a:rPr lang="ru-RU" dirty="0"/>
              <a:t>«Прощай, оружие»</a:t>
            </a:r>
          </a:p>
          <a:p>
            <a:r>
              <a:rPr lang="ru-RU" dirty="0"/>
              <a:t>«Маленький принц»</a:t>
            </a:r>
          </a:p>
          <a:p>
            <a:r>
              <a:rPr lang="ru-RU" dirty="0"/>
              <a:t>«Я к вам пишу»</a:t>
            </a:r>
          </a:p>
          <a:p>
            <a:r>
              <a:rPr lang="ru-RU" dirty="0"/>
              <a:t>«Память»</a:t>
            </a:r>
          </a:p>
          <a:p>
            <a:r>
              <a:rPr lang="ru-RU" dirty="0"/>
              <a:t>«Не исчезай»</a:t>
            </a:r>
          </a:p>
          <a:p>
            <a:r>
              <a:rPr lang="ru-RU" dirty="0"/>
              <a:t>«Мы с тобою, товарищ»</a:t>
            </a:r>
          </a:p>
          <a:p>
            <a:r>
              <a:rPr lang="ru-RU" dirty="0"/>
              <a:t>«Эхо»</a:t>
            </a:r>
          </a:p>
          <a:p>
            <a:r>
              <a:rPr lang="ru-RU" dirty="0"/>
              <a:t>«Песенка о цирке»</a:t>
            </a:r>
          </a:p>
          <a:p>
            <a:r>
              <a:rPr lang="ru-RU" dirty="0"/>
              <a:t>«Запомни этот мир»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539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132856"/>
            <a:ext cx="7520940" cy="548640"/>
          </a:xfrm>
        </p:spPr>
        <p:txBody>
          <a:bodyPr/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Спасибо за внимание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55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88</TotalTime>
  <Words>172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Углы</vt:lpstr>
      <vt:lpstr>Микаэл Леонович Таривердиев. Мгновения судьбы. </vt:lpstr>
      <vt:lpstr>Презентация PowerPoint</vt:lpstr>
      <vt:lpstr>Микаэл Таривердиев в юности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опера «граф калиостро»</vt:lpstr>
      <vt:lpstr>Микаэл Таривердиев с первой женой Еленой Андреевой </vt:lpstr>
      <vt:lpstr>Микаэл Таривердиев с сыном Кареном </vt:lpstr>
      <vt:lpstr>Могила Микаэла Таривердиева 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Микаэл Леонович Таривердиев. Мгновения судьбы. </dc:title>
  <dc:creator>Молодость</dc:creator>
  <cp:lastModifiedBy>Молодость</cp:lastModifiedBy>
  <cp:revision>11</cp:revision>
  <dcterms:created xsi:type="dcterms:W3CDTF">2025-01-28T10:12:16Z</dcterms:created>
  <dcterms:modified xsi:type="dcterms:W3CDTF">2025-09-23T12:39:00Z</dcterms:modified>
</cp:coreProperties>
</file>