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930" y="6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13947" y="578883"/>
            <a:ext cx="6230107" cy="414528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41782" y="2426941"/>
            <a:ext cx="5829300" cy="24384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541782" y="4913376"/>
            <a:ext cx="5829300" cy="12192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6644640"/>
            <a:ext cx="6137910" cy="140208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190" y="707136"/>
            <a:ext cx="6137910" cy="558393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13947" y="578883"/>
            <a:ext cx="6230107" cy="578843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258" y="6571488"/>
            <a:ext cx="6137910" cy="902208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1258" y="7499312"/>
            <a:ext cx="6137910" cy="560832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85764" y="707136"/>
            <a:ext cx="2948940" cy="585216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66520" y="707136"/>
            <a:ext cx="2948940" cy="585216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6644640"/>
            <a:ext cx="6137910" cy="140208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5418" y="772584"/>
            <a:ext cx="2948940" cy="1056216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9127" y="772584"/>
            <a:ext cx="2948940" cy="1056216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5418" y="1930400"/>
            <a:ext cx="2948940" cy="465328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9127" y="1930400"/>
            <a:ext cx="2948940" cy="465328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4088" y="711200"/>
            <a:ext cx="2228850" cy="12192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154135" y="1930403"/>
            <a:ext cx="2228850" cy="5608149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71030" y="1240192"/>
            <a:ext cx="3469619" cy="6299203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4800600" y="578883"/>
            <a:ext cx="1743454" cy="57912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6682741"/>
            <a:ext cx="6172200" cy="140208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4847034" y="711200"/>
            <a:ext cx="1680210" cy="5615307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16110" y="581024"/>
            <a:ext cx="4443984" cy="57912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6644640"/>
            <a:ext cx="6137910" cy="140208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7190" y="707136"/>
            <a:ext cx="6137910" cy="5583936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711206"/>
            <a:ext cx="1485900" cy="70103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00050" y="711204"/>
            <a:ext cx="4457700" cy="70104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28601" y="438913"/>
            <a:ext cx="6399041" cy="826242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3947" y="578883"/>
            <a:ext cx="6230107" cy="73152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377190" y="6647453"/>
            <a:ext cx="6137910" cy="140208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77190" y="707136"/>
            <a:ext cx="6137910" cy="5583936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2832246" y="8149168"/>
            <a:ext cx="1714500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6F2E1BE-3D38-4623-AB96-7A6F88875552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4546746" y="8149168"/>
            <a:ext cx="1714500" cy="486833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6261246" y="8149168"/>
            <a:ext cx="342900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DF9135D-5AA5-498C-8F1F-0DEBC1845A8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785794" y="500034"/>
            <a:ext cx="5667375" cy="11525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Маршрут выходного дня</a:t>
            </a:r>
            <a:endParaRPr lang="ru-RU" sz="3600" kern="10" spc="0" dirty="0">
              <a:ln w="9525">
                <a:solidFill>
                  <a:srgbClr val="C0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2290" name="WordArt 2"/>
          <p:cNvSpPr>
            <a:spLocks noChangeArrowheads="1" noChangeShapeType="1" noTextEdit="1"/>
          </p:cNvSpPr>
          <p:nvPr/>
        </p:nvSpPr>
        <p:spPr bwMode="auto">
          <a:xfrm>
            <a:off x="1928802" y="2000232"/>
            <a:ext cx="3124200" cy="132397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solidFill>
                    <a:srgbClr val="27272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/>
                <a:latin typeface="Impact"/>
              </a:rPr>
              <a:t>«Театр»</a:t>
            </a:r>
            <a:endParaRPr lang="ru-RU" sz="3600" kern="10" spc="0" dirty="0">
              <a:ln w="9525">
                <a:solidFill>
                  <a:srgbClr val="272727"/>
                </a:solidFill>
                <a:round/>
                <a:headEnd/>
                <a:tailEnd/>
              </a:ln>
              <a:solidFill>
                <a:srgbClr val="FFC000"/>
              </a:solidFill>
              <a:effectLst/>
              <a:latin typeface="Impact"/>
            </a:endParaRPr>
          </a:p>
        </p:txBody>
      </p:sp>
      <p:pic>
        <p:nvPicPr>
          <p:cNvPr id="6" name="Рисунок 5" descr="ÐÐ°ÑÑÐ¸Ð½ÐºÐ¸ Ð¿Ð¾ Ð·Ð°Ð¿ÑÐ¾ÑÑ ÑÐµÐ°ÑÑÑ Ð´Ð»Ñ Ð´ÐµÑÐµÐ¹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785794" y="3500430"/>
            <a:ext cx="5132705" cy="5132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33909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785794" y="785786"/>
            <a:ext cx="5286412" cy="403187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Уважаемые родители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!</a:t>
            </a:r>
          </a:p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u="sng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9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Самый счастливый день - это выходной, когда вся семья собирается вместе. Выходные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уже праздник.  А выходные, проведенные вместе с детьми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праздник вдвойне.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9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Поскольку образовательный процесс в детском саду строится в соответствии с комплексно-тематическим планированием, рекомендуемые маршруты выходного дня составлены с учетом тематических недель и праздников, которым уделяется внимание в детском саду.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9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Для того, чтобы пополнить знания детей о театре, предлагаем Вам и Вашим детям посетить театры Санкт-Петербурга.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793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1" name="Рисунок 9" descr="ÐÐ°ÑÑÐ¸Ð½ÐºÐ¸ Ð¿Ð¾ Ð·Ð°Ð¿ÑÐ¾ÑÑ ÑÐµÐ°ÑÑ Ð´Ð»Ñ Ð´ÑÐµÐ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46" y="5000628"/>
            <a:ext cx="4641865" cy="3475654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69875" y="457200"/>
            <a:ext cx="6858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42918" y="642910"/>
            <a:ext cx="5786478" cy="10464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Кукольный театр сказки у Московских ворот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ÐÐ°ÑÑÐ¸Ð½ÐºÐ¸ Ð¿Ð¾ Ð·Ð°Ð¿ÑÐ¾ÑÑ ÐºÑÐºÐ¾Ð»ÑÐ½ÑÐ¹ ÑÐµÐ°ÑÑ Ð½Ð° Ð¼Ð¾ÑÐºÐ¾Ð²ÑÐºÐ¸Ñ Ð²Ð¾ÑÐ¾ÑÐ°Ñ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357166" y="2500298"/>
            <a:ext cx="2714644" cy="1735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 rot="10800000" flipV="1">
            <a:off x="428604" y="1428728"/>
            <a:ext cx="4500594" cy="116955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кукольный театр сказки предлагает детям и их родителям окунуться в добрый волшебный мир необыкновенных историй.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Репертуар кукольного театра рассчитан на зрителей от трех лет. Но есть спектакли и для детей постарше (от семи лет).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0438" y="2500298"/>
            <a:ext cx="300039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Адрес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г. Санкт-Петербург, Московский проспект, дом 121.</a:t>
            </a:r>
          </a:p>
          <a:p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Часы работы: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Пн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10:00 - 19:00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Вт: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10:00 - 19:00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Ср: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10:00 - 19:00</a:t>
            </a:r>
          </a:p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Чт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10:00 - 19:00</a:t>
            </a:r>
          </a:p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Пт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10:00 - 19:00</a:t>
            </a:r>
          </a:p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Сб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10:00 - 17:00</a:t>
            </a:r>
          </a:p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Вс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10:00 - 17:00</a:t>
            </a:r>
          </a:p>
          <a:p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Время работы кассы театра:</a:t>
            </a:r>
          </a:p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Пн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Сб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 10:00 – 19:00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Обед: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14:00 – 15:00</a:t>
            </a:r>
          </a:p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Вс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10:00 – 17:00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Обед: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14:00 – 15:00</a:t>
            </a:r>
          </a:p>
          <a:p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Телефон кассы театра: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+7 (812) 388-00-31</a:t>
            </a:r>
          </a:p>
          <a:p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Официальный сайт детского театра: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www.teatrskazki.spb.ru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042" y="4357686"/>
            <a:ext cx="24288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кукольном театре сказки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посмотреть такие спектакли как  Лисенок-плут, Волшебник изумрудного города, Из Ливерпульской гавани, Зеленая кровь, Черная курица, Журавлиные перья, Сказка о Иване-лентяе,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Дюймовочка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Карлик-нос, Конек-горбунок, Синяя Борода, Маша и медведь, Аладдин и волшебная лампа, Кошки-мышки, Щелкунчик, Соломенный бычок, Сказка о царе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Салтане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Снежная королева, Дикие лебеди и другие сказочные истории.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ÐÐ°ÑÑÐ¸Ð½ÐºÐ¸ Ð¿Ð¾ Ð·Ð°Ð¿ÑÐ¾ÑÑ ÐºÑÐºÐ¾Ð»ÑÐ½ÑÐ¹ ÑÐµÐ°ÑÑ Ð½Ð° Ð¼Ð¾ÑÐºÐ¾Ð²ÑÐºÐ¸Ñ Ð²Ð¾ÑÐ¾ÑÐ°Ñ 12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3714752" y="6786578"/>
            <a:ext cx="2658817" cy="1708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7232" y="2000232"/>
            <a:ext cx="5143536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Сказкин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Дом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Сказкин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Дом» - детский музей-театр, расположенный в Александровском парке по соседству с Ленинградским зоопарком, существует в Санкт-Петербурге с 2009 года. Здесь проводятся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интерактивные спектакли для детей от 1 года до 12 лет.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Ребенка до 5 лет включительно должен сопровождать взрослый. Группы формируются по возрастам. 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представлении ребята становятся активными участниками происходящего - например, пекут с кроликами праздничный пирог, прячутся от серого волка вместе с тремя поросятами, спасают Колобка от хитрой лисы и играют с жителями сказочной страны.</a:t>
            </a:r>
          </a:p>
          <a:p>
            <a:pPr algn="just"/>
            <a:r>
              <a:rPr lang="ru-RU" sz="14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Представления разворачиваются на двух основных площадках:</a:t>
            </a:r>
            <a:endParaRPr lang="ru-RU"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 «Сказочной поляне»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игровом пространстве, где живут герои русского фольклора: тут можно искупаться в волшебной речке у моста русалки, через печь Бабы-яги пробраться в царство Кощея, навестить Деда Мороза в зале кривых зеркал, посетить домик мышки и увидеть дуб у Лукоморья;</a:t>
            </a:r>
          </a:p>
          <a:p>
            <a:pPr lvl="0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«Сказочном городе»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где обитают персонажи европейских и авторских сказок: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здесь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встретят Красную Шапочку и сказочника Оле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Лукойе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трех поросят и Кота в Сапогах, а также смогут посетить различные волшебные места - например, домик феи и сказочный дворец.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театре доступен формат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закрытого спектакля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предполагающий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индивидуальную программу без присутствия других гостей.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ÐÐ°Ð±Ð°-Ð¯Ð³Ð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66" y="571472"/>
            <a:ext cx="207170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ÐÐ¾ÑÐ¾Ð¶ÐµÐµ Ð¸Ð·Ð¾Ð±ÑÐ°Ð¶ÐµÐ½Ð¸Ðµ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14488" y="4286248"/>
            <a:ext cx="3214710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42984" y="928662"/>
            <a:ext cx="4500594" cy="271352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ст. м. Горьковская, Александровский парк, д.1а.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добраться пешком: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Выходите из станции метро «Горьковская» налево и по Александровскому парку доходите прямо до Ленинградского Зоопарка. Слева от касс зоопарка будет вход в наш театр с вывеской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Сказкин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Дом».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добраться автомобиле: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Въезд в Александровский парк осуществляется только с Кронверкской набережной, поворот в парк сразу после АЗС ПТК.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Часы работы: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10.00 – 20.00 (прием звонков до 19.00).(без выходных).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Телефон: +7 (812) 612 -75 - 26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6124" y="571473"/>
            <a:ext cx="297588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Театр «Плоды просвещения»</a:t>
            </a:r>
            <a:endParaRPr lang="ru-RU" sz="1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28604" y="928662"/>
            <a:ext cx="585791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«Плоды просвещения» - это не один театральный коллектив, это площадка,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которой в разные дни можно увидеть постановки самых разных детских театральных коллективов города, а также других стран и городов.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Сказки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кукольные спектакли, различные шоу, музыкальные и танцевальные программы.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«Плодах Просвещения» по вечерам идут и спектакли для более взрослой аудитории в постановке молодых прогрессивных театральных коллективов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Петербурга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«Плоды Просвещения» - это еще и место, где можно встретиться с интересными людьми, артистами, режиссерами, музыкантами.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еще здесь регулярно проводятся выставки и другие культурные мероприятия.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Театр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«Плоды просвещения» стал первой театральной площадкой на севере города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полностью отвечающей всем современным требованиям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поэтому можно с уверенностью сказать, что театр ждет прекрасное будущее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Уже сейчас сотни мам и пап покупают билеты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«Плоды просвещения» и ведут сюда своих детей, да и сами с удовольствием следят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приключениями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Смешариков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или замирают от удивления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«Алхимик Шоу».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Снова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немного побыть детьми – эту мечту Вы с легкостью воплотите всей семьей в театре   «Плоды просвещения».</a:t>
            </a:r>
          </a:p>
          <a:p>
            <a:endParaRPr lang="ru-RU" dirty="0"/>
          </a:p>
        </p:txBody>
      </p:sp>
      <p:pic>
        <p:nvPicPr>
          <p:cNvPr id="4" name="Рисунок 3" descr="https://www.kidsreview.ru/sites/default/files/styles/oww/public/04/26/2012_-_1239/teatr_plody_prosveshcheniy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8" y="6858016"/>
            <a:ext cx="2391060" cy="1733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p.userapi.com/c618217/v618217468/11514/aYyAUZzdnv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42" y="714348"/>
            <a:ext cx="3388658" cy="2259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https://pp.userapi.com/c618217/v618217468/11538/EmbcArnQ2s0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000372" y="6143636"/>
            <a:ext cx="3367144" cy="2237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00042" y="3143240"/>
            <a:ext cx="371477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Адрес: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г. Санкт-Петербург,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«Проспект Просвещения», пр. Энгельса, 154. ТРК «Гранд Каньон», территория развития «Дивный город».</a:t>
            </a:r>
          </a:p>
          <a:p>
            <a:pPr algn="just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Часы работы кассы: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дни мероприятий касса театра открывается за 1 час до начала спектакля.</a:t>
            </a:r>
          </a:p>
          <a:p>
            <a:pPr algn="just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Телефон: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8(812) 677-57-07. Справки по репертуару и наличию билетов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84" y="2786050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Желаем вам приятного культурного отдыха!</a:t>
            </a:r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32</TotalTime>
  <Words>781</Words>
  <Application>Microsoft Office PowerPoint</Application>
  <PresentationFormat>Экран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Work</dc:creator>
  <cp:lastModifiedBy>Work</cp:lastModifiedBy>
  <cp:revision>4</cp:revision>
  <dcterms:created xsi:type="dcterms:W3CDTF">2022-12-15T13:44:11Z</dcterms:created>
  <dcterms:modified xsi:type="dcterms:W3CDTF">2022-12-15T14:57:31Z</dcterms:modified>
</cp:coreProperties>
</file>