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59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7371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639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193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58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621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4216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47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201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838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577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6243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0020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033741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1850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8942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107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06F96-8BD8-4687-A08E-C50DE231E6F3}" type="datetimeFigureOut">
              <a:rPr lang="ru-RU" smtClean="0"/>
              <a:t>18.10.2022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61EDE56-2149-42BB-88F3-F4D4CBE60B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780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C047A8-4B84-449A-9513-474137CC1A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4511" y="801852"/>
            <a:ext cx="9144000" cy="104580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 «Я учусь управлять собой»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46E22BB-B5A2-424D-96CE-AB67F132E2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03216" y="4638738"/>
            <a:ext cx="4864231" cy="1941171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Педагог-психолог СОШ №18 </a:t>
            </a:r>
          </a:p>
          <a:p>
            <a:r>
              <a:rPr lang="ru-RU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им.А.А.Мыльникова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Пчелинцева Н.А.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8C5996-B38A-4C51-8458-27B1CB11AD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22" y="1847654"/>
            <a:ext cx="5767741" cy="491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89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142FCE-F92F-4860-A85D-301AF4374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Цель: </a:t>
            </a:r>
            <a:r>
              <a:rPr lang="ru-RU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Развитие навыков саморегуляции младших школьников.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55C22A2-9560-405E-99D4-E378DF8EC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10634831" cy="4419320"/>
          </a:xfrm>
        </p:spPr>
        <p:txBody>
          <a:bodyPr/>
          <a:lstStyle/>
          <a:p>
            <a:pPr marL="0" indent="0">
              <a:buNone/>
            </a:pPr>
            <a:r>
              <a:rPr lang="ru-RU" sz="3600" b="1" dirty="0">
                <a:solidFill>
                  <a:srgbClr val="FF0000"/>
                </a:solidFill>
              </a:rPr>
              <a:t>Задачи:</a:t>
            </a:r>
          </a:p>
          <a:p>
            <a:pPr>
              <a:buAutoNum type="arabicPeriod"/>
            </a:pPr>
            <a:r>
              <a:rPr lang="ru-RU" sz="36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Способствовать осознанию детьми возможности самоуправления внутренними состояниями;</a:t>
            </a:r>
          </a:p>
          <a:p>
            <a:pPr>
              <a:buAutoNum type="arabicPeriod"/>
            </a:pPr>
            <a:r>
              <a:rPr lang="ru-RU" sz="36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знакомить их со способами саморегуляции; </a:t>
            </a:r>
          </a:p>
          <a:p>
            <a:pPr>
              <a:buAutoNum type="arabicPeriod"/>
            </a:pPr>
            <a:r>
              <a:rPr lang="ru-RU" sz="36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развивать произвольность.</a:t>
            </a:r>
          </a:p>
          <a:p>
            <a:pPr marL="0" indent="0">
              <a:buNone/>
            </a:pP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982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E6152C-8256-4C73-B4E0-101215819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793" y="1961321"/>
            <a:ext cx="10189449" cy="3127513"/>
          </a:xfrm>
        </p:spPr>
        <p:txBody>
          <a:bodyPr/>
          <a:lstStyle/>
          <a:p>
            <a:pPr algn="ctr"/>
            <a:br>
              <a:rPr lang="ru-RU" dirty="0">
                <a:solidFill>
                  <a:srgbClr val="FF0000"/>
                </a:solidFill>
              </a:rPr>
            </a:br>
            <a:r>
              <a:rPr lang="ru-RU" b="1" i="1" dirty="0">
                <a:solidFill>
                  <a:srgbClr val="FF0000"/>
                </a:solidFill>
              </a:rPr>
              <a:t>Беседа </a:t>
            </a:r>
            <a:br>
              <a:rPr lang="ru-RU" b="1" i="1" dirty="0">
                <a:solidFill>
                  <a:srgbClr val="FF0000"/>
                </a:solidFill>
              </a:rPr>
            </a:br>
            <a:r>
              <a:rPr lang="ru-RU" b="1" i="1" dirty="0">
                <a:solidFill>
                  <a:srgbClr val="FF0000"/>
                </a:solidFill>
              </a:rPr>
              <a:t>«Что значить управлять собой»</a:t>
            </a:r>
          </a:p>
        </p:txBody>
      </p:sp>
    </p:spTree>
    <p:extLst>
      <p:ext uri="{BB962C8B-B14F-4D97-AF65-F5344CB8AC3E}">
        <p14:creationId xmlns:p14="http://schemas.microsoft.com/office/powerpoint/2010/main" val="3163533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E6152C-8256-4C73-B4E0-101215819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8504" y="523188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Упражнение «Я управляю эмоциями»</a:t>
            </a:r>
            <a:br>
              <a:rPr lang="ru-RU" u="sng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44EB69-3309-451B-A5B3-104F9019E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36035" y="2487721"/>
            <a:ext cx="8269356" cy="1660210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Ведущий смешит детей. Задача детей не проявить эмоцию. Продолжает кто-то из детей дальше упражнение.</a:t>
            </a:r>
            <a:endParaRPr lang="ru-RU" sz="28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6982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E6152C-8256-4C73-B4E0-101215819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Упражнение «Хлопки»</a:t>
            </a:r>
            <a:endParaRPr lang="ru-RU" u="sng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44EB69-3309-451B-A5B3-104F9019E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71222"/>
            <a:ext cx="9626163" cy="305638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Задача детей строго следовать инструкции ведущего:</a:t>
            </a:r>
            <a:endParaRPr lang="ru-RU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Инструкция: один хлопок - топаем ногами;</a:t>
            </a:r>
            <a:endParaRPr lang="ru-RU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два хлопка - встаем;</a:t>
            </a:r>
            <a:endParaRPr lang="ru-RU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три хлопка – тишина.</a:t>
            </a:r>
            <a:endParaRPr lang="ru-RU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3483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E6152C-8256-4C73-B4E0-101215819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6828" y="357809"/>
            <a:ext cx="8596668" cy="1320800"/>
          </a:xfrm>
        </p:spPr>
        <p:txBody>
          <a:bodyPr>
            <a:norm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ru-RU" sz="4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Упражнение «Летающий листок»</a:t>
            </a:r>
            <a:endParaRPr lang="ru-RU" sz="4000" u="sng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44EB69-3309-451B-A5B3-104F9019E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2918" y="1864868"/>
            <a:ext cx="9626163" cy="2773393"/>
          </a:xfrm>
        </p:spPr>
        <p:txBody>
          <a:bodyPr/>
          <a:lstStyle/>
          <a:p>
            <a:pPr marL="0" indent="0" algn="ctr">
              <a:buNone/>
            </a:pPr>
            <a:r>
              <a:rPr lang="ru-RU" sz="3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Ведущий бросает вверх листок бумаги и пока он летит мы поем, как только он прикоснулся к полу, мы замолкаем. Ребята, а скажите легко ли было справиться с заданием? Мы сегодня учились управлять эмоциями.</a:t>
            </a:r>
            <a:endParaRPr lang="ru-RU" sz="3200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9980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E6152C-8256-4C73-B4E0-101215819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5960" y="318052"/>
            <a:ext cx="8596668" cy="1320800"/>
          </a:xfrm>
        </p:spPr>
        <p:txBody>
          <a:bodyPr>
            <a:norm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ru-RU" sz="4000" b="1" i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Упражнение «Дорисуй»</a:t>
            </a:r>
            <a:endParaRPr lang="ru-RU" sz="4000" u="sng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444EB69-3309-451B-A5B3-104F9019E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348033"/>
            <a:ext cx="9778632" cy="4986779"/>
          </a:xfrm>
        </p:spPr>
        <p:txBody>
          <a:bodyPr/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Оборудование: листы с недорисованным изображением отличника и двоечника в школе.</a:t>
            </a:r>
            <a:endParaRPr lang="ru-RU" sz="2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Цель: организация совместной деятельности.</a:t>
            </a:r>
            <a:endParaRPr lang="ru-RU" sz="2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доске вывешивается два рисунка. Задача детей дорисовать успешного ученика и неуспешного ученика. Какой он неуспешный ученик? А что не хватает ученику чтобы быть успешным? Затем мы проговариваем успешный ученик он какой (заполняя кластер: внимательный, воспитанный, слушает учителя, выполняет задания и т.д.). Подвожу итог, что кто умеет управлять собой, тот будет успешен во всем.</a:t>
            </a:r>
            <a:endParaRPr lang="ru-RU" sz="24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5258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9CAEC088-DC30-4392-BB9E-8BFD125057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275423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118</TotalTime>
  <Words>249</Words>
  <Application>Microsoft Office PowerPoint</Application>
  <PresentationFormat>Широкоэкранный</PresentationFormat>
  <Paragraphs>23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Times New Roman</vt:lpstr>
      <vt:lpstr>Trebuchet MS</vt:lpstr>
      <vt:lpstr>Wingdings 3</vt:lpstr>
      <vt:lpstr>Аспект</vt:lpstr>
      <vt:lpstr>Тема: «Я учусь управлять собой»</vt:lpstr>
      <vt:lpstr>Цель: Развитие навыков саморегуляции младших школьников.</vt:lpstr>
      <vt:lpstr> Беседа  «Что значить управлять собой»</vt:lpstr>
      <vt:lpstr>Упражнение «Я управляю эмоциями» </vt:lpstr>
      <vt:lpstr>Упражнение «Хлопки»</vt:lpstr>
      <vt:lpstr>Упражнение «Летающий листок»</vt:lpstr>
      <vt:lpstr>Упражнение «Дорисуй»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«Я управляю собой»</dc:title>
  <dc:creator>Данил Огнев</dc:creator>
  <cp:lastModifiedBy>Черный</cp:lastModifiedBy>
  <cp:revision>5</cp:revision>
  <dcterms:created xsi:type="dcterms:W3CDTF">2022-10-17T12:33:17Z</dcterms:created>
  <dcterms:modified xsi:type="dcterms:W3CDTF">2022-10-18T13:10:51Z</dcterms:modified>
</cp:coreProperties>
</file>