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913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97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60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46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34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422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923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8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081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658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03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C9AD-B189-4ABE-A361-9A2FF581F5A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CA1D7-0A16-4B0F-A273-2197F2D84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9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krot.info/uploads/posts/2020-01/1579784769_2-p-zelenie-foni-s-babochkami-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5742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4797152"/>
            <a:ext cx="3888432" cy="1539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  <a:tabLst>
                <a:tab pos="590550" algn="l"/>
              </a:tabLs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Выполнил:</a:t>
            </a:r>
            <a:endParaRPr lang="ru-RU" sz="105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  <a:tabLst>
                <a:tab pos="590550" algn="l"/>
              </a:tabLst>
            </a:pPr>
            <a:r>
              <a:rPr lang="ru-RU" b="1" dirty="0" err="1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Голева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Светлана Владимировна;</a:t>
            </a:r>
            <a:endParaRPr lang="ru-RU" sz="1050" dirty="0">
              <a:ea typeface="Calibri"/>
              <a:cs typeface="Times New Roman"/>
            </a:endParaRPr>
          </a:p>
          <a:p>
            <a:r>
              <a:rPr lang="ru-RU" b="1" dirty="0">
                <a:solidFill>
                  <a:srgbClr val="C00000"/>
                </a:solidFill>
                <a:ea typeface="Calibri"/>
                <a:cs typeface="Times New Roman"/>
              </a:rPr>
              <a:t>воспитатель 1 квалификационной категории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6165304"/>
            <a:ext cx="208823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590550" algn="l"/>
              </a:tabLs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г.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Бердск </a:t>
            </a: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2022</a:t>
            </a:r>
            <a:endParaRPr lang="ru-RU" sz="1050" dirty="0">
              <a:ea typeface="Calibri"/>
              <a:cs typeface="Times New Roman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28800"/>
            <a:ext cx="594201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4624"/>
            <a:ext cx="594201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165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thumbs.dreamstime.com/b/%D0%BB%D1%83%D0%B6%D0%BE%D0%BA-%D0%B2-%D0%BF%D1%83%D1%89%D0%B5-5094295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Света\Desktop\фото выборочные\CAM0115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3600400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вета\Desktop\фото выборочные\CAM0115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600400" cy="331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Света\Desktop\фото игры триз\IMG_20200214_1449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824536" cy="3284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4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1937967/20004a4f-4457-413b-92f4-950a4f14a2fb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69847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Название игры	</a:t>
            </a:r>
            <a:r>
              <a:rPr lang="ru-RU" b="1" dirty="0">
                <a:solidFill>
                  <a:srgbClr val="FF0000"/>
                </a:solidFill>
              </a:rPr>
              <a:t>«Системный оператор» (</a:t>
            </a:r>
            <a:r>
              <a:rPr lang="ru-RU" b="1" dirty="0" err="1">
                <a:solidFill>
                  <a:srgbClr val="FF0000"/>
                </a:solidFill>
              </a:rPr>
              <a:t>пятиэкранка</a:t>
            </a:r>
            <a:r>
              <a:rPr lang="ru-RU" b="1" dirty="0">
                <a:solidFill>
                  <a:srgbClr val="FF0000"/>
                </a:solidFill>
              </a:rPr>
              <a:t>)</a:t>
            </a:r>
          </a:p>
          <a:p>
            <a:r>
              <a:rPr lang="ru-RU" b="1" dirty="0">
                <a:solidFill>
                  <a:srgbClr val="0070C0"/>
                </a:solidFill>
              </a:rPr>
              <a:t>Возраст	3-5 лет</a:t>
            </a:r>
          </a:p>
          <a:p>
            <a:r>
              <a:rPr lang="ru-RU" b="1" dirty="0">
                <a:solidFill>
                  <a:srgbClr val="0070C0"/>
                </a:solidFill>
              </a:rPr>
              <a:t>Цель	Научить перечислять свойства и признаки выбираемого природного объекта; определять подсистему природного объекта(части); определять надсистему объекта(видовая принадлежность);учить рассматривать процесс развития объекта в прошлом ( история возникновения данного объекта);учить рассматривать развитие объекта в будущем (каким объект станет).</a:t>
            </a:r>
          </a:p>
          <a:p>
            <a:r>
              <a:rPr lang="ru-RU" b="1" dirty="0">
                <a:solidFill>
                  <a:srgbClr val="0070C0"/>
                </a:solidFill>
              </a:rPr>
              <a:t>Правила игры	Разложить на столе картинки на две части: объекты природного и рукотворного мира.</a:t>
            </a:r>
          </a:p>
          <a:p>
            <a:r>
              <a:rPr lang="ru-RU" b="1" dirty="0">
                <a:solidFill>
                  <a:srgbClr val="0070C0"/>
                </a:solidFill>
              </a:rPr>
              <a:t>Оборудование 	Набор картинок с изображениями различных объектов природного и рукотворного мира; «</a:t>
            </a:r>
            <a:r>
              <a:rPr lang="ru-RU" b="1" dirty="0" err="1">
                <a:solidFill>
                  <a:srgbClr val="0070C0"/>
                </a:solidFill>
              </a:rPr>
              <a:t>Пятиэкранка</a:t>
            </a:r>
            <a:r>
              <a:rPr lang="ru-RU" b="1" dirty="0">
                <a:solidFill>
                  <a:srgbClr val="0070C0"/>
                </a:solidFill>
              </a:rPr>
              <a:t>- домик</a:t>
            </a:r>
            <a:r>
              <a:rPr lang="ru-RU" b="1" dirty="0" smtClean="0">
                <a:solidFill>
                  <a:srgbClr val="0070C0"/>
                </a:solidFill>
              </a:rPr>
              <a:t>»; набор </a:t>
            </a:r>
            <a:r>
              <a:rPr lang="ru-RU" b="1" dirty="0">
                <a:solidFill>
                  <a:srgbClr val="0070C0"/>
                </a:solidFill>
              </a:rPr>
              <a:t>картинок с частями объектов; набор картинок с видовой принадлежностью объекта; набор картинок  объекта в прошлом; набор картинок объекта в будущем.</a:t>
            </a:r>
          </a:p>
          <a:p>
            <a:r>
              <a:rPr lang="ru-RU" b="1" dirty="0">
                <a:solidFill>
                  <a:srgbClr val="0070C0"/>
                </a:solidFill>
              </a:rPr>
              <a:t>Игровое действие	Ребенок выбирает карточку-объект и помещает в центр домика. Следующий ребенок выбирает карточку с подсистемой объекта. Следующий -с надсистемой объекта. Последующие дети –карточки с прошлым и будущим объекта. После того как объект полностью рассмотрен , выбирается новая карточка-объект.</a:t>
            </a:r>
          </a:p>
          <a:p>
            <a:r>
              <a:rPr lang="ru-RU" b="1" dirty="0">
                <a:solidFill>
                  <a:srgbClr val="0070C0"/>
                </a:solidFill>
              </a:rPr>
              <a:t>Результат	Полная характеристика рассматриваемого природного объекта.</a:t>
            </a:r>
          </a:p>
        </p:txBody>
      </p:sp>
    </p:spTree>
    <p:extLst>
      <p:ext uri="{BB962C8B-B14F-4D97-AF65-F5344CB8AC3E}">
        <p14:creationId xmlns:p14="http://schemas.microsoft.com/office/powerpoint/2010/main" val="355279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2255805/bd34c86b-681f-460c-9f1e-27b5112a3f45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Света\Desktop\фото игры триз\IMG_20200214_1449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52935"/>
            <a:ext cx="3024336" cy="3528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вета\Desktop\фото выборочные\CAM011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" y="116632"/>
            <a:ext cx="2376264" cy="2994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Света\Desktop\фото выборочные\CAM0115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017" y="116632"/>
            <a:ext cx="2421793" cy="2994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вета\Desktop\фото выборочные\CAM0116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6632"/>
            <a:ext cx="266429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вета\Desktop\фото выборочные\CAM0116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645024"/>
            <a:ext cx="295275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Света\Desktop\фото выборочные\CAM0116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2843808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2165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torge.pic2.me/upload/460/58c5ba610a27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3600400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gradFill>
                  <a:gsLst>
                    <a:gs pos="0">
                      <a:srgbClr val="003F77"/>
                    </a:gs>
                    <a:gs pos="50000">
                      <a:srgbClr val="005FAD"/>
                    </a:gs>
                    <a:gs pos="100000">
                      <a:srgbClr val="0072CE"/>
                    </a:gs>
                  </a:gsLst>
                  <a:path path="circle">
                    <a:fillToRect l="50000" t="50000" r="50000" b="50000"/>
                  </a:path>
                </a:gradFill>
                <a:ea typeface="Calibri"/>
                <a:cs typeface="Times New Roman"/>
              </a:rPr>
              <a:t>После проведения игр у детей возникает множество вопросов, в основе которых лежит познавательный мотив. Не всегда тороплюсь с ответами, а подвожу тому, чтобы дети нашли его самостоятельно. У нас в группе оборудовано место для «Полочки умных книг». Цель – работа детей с познавательной литературой. Совместно с детьми и родителями подбираем, пополняем «полочку» детскими энциклопедиями, красочно иллюстрированными детскими журналами, альбомами, книгами.</a:t>
            </a:r>
            <a:endParaRPr lang="ru-RU" sz="1000" dirty="0">
              <a:ea typeface="Calibri"/>
              <a:cs typeface="Times New Roman"/>
            </a:endParaRPr>
          </a:p>
        </p:txBody>
      </p:sp>
      <p:pic>
        <p:nvPicPr>
          <p:cNvPr id="5" name="Рисунок 4" descr="C:\Users\Света\Desktop\фото для самообразования\самообразование 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4932427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0819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s://avatars.mds.yandex.net/get-pdb/1937967/20004a4f-4457-413b-92f4-950a4f14a2fb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339752" y="764704"/>
            <a:ext cx="4248472" cy="5635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gradFill>
                  <a:gsLst>
                    <a:gs pos="0">
                      <a:srgbClr val="A00000"/>
                    </a:gs>
                    <a:gs pos="50000">
                      <a:srgbClr val="E60000"/>
                    </a:gs>
                    <a:gs pos="100000">
                      <a:srgbClr val="FF0000"/>
                    </a:gs>
                  </a:gsLst>
                  <a:path path="circle">
                    <a:fillToRect l="50000" t="50000" r="50000" b="50000"/>
                  </a:path>
                </a:gradFill>
                <a:ea typeface="Calibri"/>
                <a:cs typeface="Times New Roman"/>
              </a:rPr>
              <a:t>Работа с родителями: </a:t>
            </a:r>
            <a:r>
              <a:rPr lang="ru-RU" b="1" dirty="0">
                <a:gradFill>
                  <a:gsLst>
                    <a:gs pos="0">
                      <a:srgbClr val="003F77"/>
                    </a:gs>
                    <a:gs pos="50000">
                      <a:srgbClr val="005FAD"/>
                    </a:gs>
                    <a:gs pos="100000">
                      <a:srgbClr val="0072CE"/>
                    </a:gs>
                  </a:gsLst>
                  <a:path path="circle">
                    <a:fillToRect l="50000" t="50000" r="50000" b="50000"/>
                  </a:path>
                </a:gradFill>
                <a:ea typeface="Calibri"/>
                <a:cs typeface="Times New Roman"/>
              </a:rPr>
              <a:t>Очень важно было привлечь родителей к участию в конкурсах, выставках, проектах, акциях. Родители не остались равнодушными, и вместе с детьми готовили поделки из природного и бросового материала, участвовали в конкурсах, в проекте «Загадочный мир насекомых» ,  в акции «Соберем корм для животных приюта» – эти мероприятия сплотили родителей и детей в совместной работе.</a:t>
            </a:r>
            <a:endParaRPr lang="ru-RU" sz="1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gradFill>
                  <a:gsLst>
                    <a:gs pos="0">
                      <a:srgbClr val="003F77"/>
                    </a:gs>
                    <a:gs pos="50000">
                      <a:srgbClr val="005FAD"/>
                    </a:gs>
                    <a:gs pos="100000">
                      <a:srgbClr val="0072CE"/>
                    </a:gs>
                  </a:gsLst>
                  <a:path path="circle">
                    <a:fillToRect l="50000" t="50000" r="50000" b="50000"/>
                  </a:path>
                </a:gradFill>
                <a:ea typeface="Calibri"/>
                <a:cs typeface="Times New Roman"/>
              </a:rPr>
              <a:t>Так же я сделала подборку экологической литературы для родителей, подготовила консультацию на тему: «Не причиняя вреда природе», «Детям о насекомых», провела анкетирование.</a:t>
            </a:r>
            <a:endParaRPr lang="ru-RU" sz="1000" dirty="0">
              <a:ea typeface="Calibri"/>
              <a:cs typeface="Times New Roman"/>
            </a:endParaRPr>
          </a:p>
        </p:txBody>
      </p:sp>
      <p:pic>
        <p:nvPicPr>
          <p:cNvPr id="7" name="Рисунок 6" descr="C:\Users\Света\Desktop\фото для самообразования\самообразование 0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3" y="1484784"/>
            <a:ext cx="2016224" cy="4423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Света\Desktop\фото для самообразования\самообразование 0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991">
            <a:off x="6588224" y="620688"/>
            <a:ext cx="2376264" cy="2403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Света\Desktop\фото для самообразования\самообразование 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9229">
            <a:off x="6553082" y="3788712"/>
            <a:ext cx="2371035" cy="26115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7878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2255805/bd34c86b-681f-460c-9f1e-27b5112a3f45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620688"/>
            <a:ext cx="642818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370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681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2255805/bd34c86b-681f-460c-9f1e-27b5112a3f45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0" y="32678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684000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30717"/>
            <a:ext cx="6984776" cy="266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6984776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47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torge.pic2.me/upload/460/58c5ba610a27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7704856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45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2255805/bd34c86b-681f-460c-9f1e-27b5112a3f45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260648"/>
            <a:ext cx="684076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346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torge.pic2.me/upload/460/58c5ba610a27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3"/>
            <a:ext cx="723629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Света\Desktop\фото для самообразования\самообразование 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068960"/>
            <a:ext cx="259228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вета\Desktop\фото для самообразования\самообразование 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3068960"/>
            <a:ext cx="252028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вета\Desktop\фото для самообразования\самообразование 00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666" y="1556792"/>
            <a:ext cx="321152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454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2255805/bd34c86b-681f-460c-9f1e-27b5112a3f45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691276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8542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torge.pic2.me/upload/460/58c5ba610a27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55272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774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thumbs.dreamstime.com/b/%D0%BB%D1%83%D0%B6%D0%BE%D0%BA-%D0%B2-%D0%BF%D1%83%D1%89%D0%B5-5094295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Света\Desktop\фото выборочные\CAM011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9"/>
            <a:ext cx="3744416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Света\Desktop\фото выборочные\CAM011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517399" cy="3456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Света\Desktop\фото игры триз\IMG_20200214_1448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888432" cy="29969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4897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avatars.mds.yandex.net/get-pdb/1937967/20004a4f-4457-413b-92f4-950a4f14a2fb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1556792"/>
            <a:ext cx="72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Название игры	</a:t>
            </a:r>
            <a:r>
              <a:rPr lang="ru-RU" b="1" dirty="0">
                <a:solidFill>
                  <a:srgbClr val="FF0000"/>
                </a:solidFill>
              </a:rPr>
              <a:t>«Приготовь салат».</a:t>
            </a:r>
          </a:p>
          <a:p>
            <a:r>
              <a:rPr lang="ru-RU" b="1" dirty="0">
                <a:solidFill>
                  <a:srgbClr val="0070C0"/>
                </a:solidFill>
              </a:rPr>
              <a:t>Возраст	4-6 лет</a:t>
            </a:r>
          </a:p>
          <a:p>
            <a:r>
              <a:rPr lang="ru-RU" b="1" dirty="0">
                <a:solidFill>
                  <a:srgbClr val="0070C0"/>
                </a:solidFill>
              </a:rPr>
              <a:t>Цель	Научить детей свободно ориентироваться в таблицах; закреплять знания о форме геометрических фигур, цвете; способствовать работе речевых и мыслительных центров головного мозга.</a:t>
            </a:r>
          </a:p>
          <a:p>
            <a:r>
              <a:rPr lang="ru-RU" b="1" dirty="0">
                <a:solidFill>
                  <a:srgbClr val="0070C0"/>
                </a:solidFill>
              </a:rPr>
              <a:t>Правила игры	Выложить на тарелочку «Овощной салат», собранный из овощей , закодированных на карточке.</a:t>
            </a:r>
          </a:p>
          <a:p>
            <a:r>
              <a:rPr lang="ru-RU" b="1" dirty="0">
                <a:solidFill>
                  <a:srgbClr val="0070C0"/>
                </a:solidFill>
              </a:rPr>
              <a:t>Оборудование 	«Матрица овощей».</a:t>
            </a:r>
          </a:p>
          <a:p>
            <a:r>
              <a:rPr lang="ru-RU" b="1" dirty="0">
                <a:solidFill>
                  <a:srgbClr val="0070C0"/>
                </a:solidFill>
              </a:rPr>
              <a:t>Игровое действие	Детям раздаются полоски с изображением набора геометрических фигур разных цветов. Ребенок должен найти в корзинке с овощами нужные ему овощи и выложить в тарелочку готовый «Овощной салат».</a:t>
            </a:r>
          </a:p>
          <a:p>
            <a:r>
              <a:rPr lang="ru-RU" b="1" dirty="0">
                <a:solidFill>
                  <a:srgbClr val="0070C0"/>
                </a:solidFill>
              </a:rPr>
              <a:t>Результат	При помощи «Матрицы» дети собирают наборы овощей, закодированные на карточках.</a:t>
            </a:r>
          </a:p>
        </p:txBody>
      </p:sp>
    </p:spTree>
    <p:extLst>
      <p:ext uri="{BB962C8B-B14F-4D97-AF65-F5344CB8AC3E}">
        <p14:creationId xmlns:p14="http://schemas.microsoft.com/office/powerpoint/2010/main" val="34537220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191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18</cp:revision>
  <dcterms:created xsi:type="dcterms:W3CDTF">2020-05-18T02:53:51Z</dcterms:created>
  <dcterms:modified xsi:type="dcterms:W3CDTF">2022-03-13T08:40:57Z</dcterms:modified>
</cp:coreProperties>
</file>