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9" r:id="rId2"/>
    <p:sldId id="257" r:id="rId3"/>
    <p:sldId id="258" r:id="rId4"/>
    <p:sldId id="259" r:id="rId5"/>
    <p:sldId id="261" r:id="rId6"/>
    <p:sldId id="263" r:id="rId7"/>
    <p:sldId id="262" r:id="rId8"/>
    <p:sldId id="271" r:id="rId9"/>
    <p:sldId id="278" r:id="rId10"/>
    <p:sldId id="268" r:id="rId11"/>
    <p:sldId id="276" r:id="rId12"/>
    <p:sldId id="277" r:id="rId13"/>
    <p:sldId id="273" r:id="rId14"/>
    <p:sldId id="274" r:id="rId15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15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A0BADB-7174-4832-A974-F864AD309F2A}" type="datetimeFigureOut">
              <a:rPr lang="ru-RU" smtClean="0"/>
              <a:t>15.09.2026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4BA178-6DE0-4675-BEA6-EAB7F3334BD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12301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4BA178-6DE0-4675-BEA6-EAB7F3334BD3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38006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9/15/2026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esti.ru/article/4669348-1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EF5C06-8512-AC23-A8FF-2AA3DEB1E4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7BA1102-9446-A7DE-6AC5-6CD5E46481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1400" b="1" dirty="0"/>
              <a:t>Муниципальное автономное общеобразовательное учреждение</a:t>
            </a:r>
          </a:p>
          <a:p>
            <a:pPr marL="0" indent="0" algn="ctr">
              <a:buNone/>
            </a:pPr>
            <a:r>
              <a:rPr lang="ru-RU" sz="1400" b="1" dirty="0"/>
              <a:t> «Голышмановская средняя общеобразовательная школа №4»</a:t>
            </a:r>
          </a:p>
          <a:p>
            <a:pPr marL="0" indent="0" algn="ctr">
              <a:buNone/>
            </a:pPr>
            <a:r>
              <a:rPr lang="ru-RU" sz="1400" b="1" dirty="0"/>
              <a:t>Голышмановский </a:t>
            </a:r>
            <a:r>
              <a:rPr lang="ru-RU" sz="1400" b="1" dirty="0" err="1"/>
              <a:t>г.о</a:t>
            </a:r>
            <a:r>
              <a:rPr lang="ru-RU" sz="1400" b="1" dirty="0"/>
              <a:t>. Тюменская обл.</a:t>
            </a:r>
          </a:p>
          <a:p>
            <a:pPr marL="0" indent="0" algn="ctr">
              <a:buNone/>
            </a:pPr>
            <a:endParaRPr lang="ru-RU" sz="1400" b="1" dirty="0"/>
          </a:p>
          <a:p>
            <a:pPr marL="0" indent="0" algn="ctr">
              <a:buNone/>
            </a:pPr>
            <a:endParaRPr lang="ru-RU" sz="1400" b="1" dirty="0"/>
          </a:p>
          <a:p>
            <a:pPr marL="0" indent="0" algn="ctr">
              <a:buNone/>
            </a:pPr>
            <a:endParaRPr lang="ru-RU" sz="1400" b="1" dirty="0"/>
          </a:p>
          <a:p>
            <a:pPr marL="0" indent="0" algn="ctr">
              <a:buNone/>
            </a:pPr>
            <a:r>
              <a:rPr lang="ru-RU" sz="2000" b="1" dirty="0"/>
              <a:t>Воспитательное мероприятие </a:t>
            </a:r>
          </a:p>
          <a:p>
            <a:pPr marL="0" indent="0" algn="ctr">
              <a:buNone/>
            </a:pPr>
            <a:r>
              <a:rPr lang="ru-RU" sz="2000" b="1" dirty="0"/>
              <a:t>Единство народов России</a:t>
            </a:r>
          </a:p>
          <a:p>
            <a:pPr marL="0" indent="0" algn="ctr">
              <a:buNone/>
            </a:pPr>
            <a:endParaRPr lang="ru-RU" sz="1400" b="1" dirty="0"/>
          </a:p>
          <a:p>
            <a:pPr marL="0" indent="0" algn="ctr">
              <a:buNone/>
            </a:pPr>
            <a:endParaRPr lang="ru-RU" sz="1400" b="1" dirty="0"/>
          </a:p>
          <a:p>
            <a:pPr marL="0" indent="0" algn="r">
              <a:buNone/>
            </a:pPr>
            <a:r>
              <a:rPr lang="ru-RU" sz="1800" b="1" dirty="0"/>
              <a:t>Классный руководитель 8 класса</a:t>
            </a:r>
          </a:p>
          <a:p>
            <a:pPr marL="0" indent="0" algn="r">
              <a:buNone/>
            </a:pPr>
            <a:r>
              <a:rPr lang="ru-RU" sz="1800" b="1" dirty="0"/>
              <a:t> С.Н. Ефременко</a:t>
            </a:r>
          </a:p>
          <a:p>
            <a:pPr marL="0" indent="0" algn="r">
              <a:buNone/>
            </a:pPr>
            <a:endParaRPr lang="ru-RU" sz="1400" b="1" dirty="0"/>
          </a:p>
          <a:p>
            <a:pPr marL="0" indent="0" algn="r">
              <a:buNone/>
            </a:pPr>
            <a:endParaRPr lang="ru-RU" sz="1400" b="1" dirty="0"/>
          </a:p>
          <a:p>
            <a:pPr marL="0" indent="0" algn="r">
              <a:buNone/>
            </a:pPr>
            <a:endParaRPr lang="ru-RU" sz="1400" b="1" dirty="0"/>
          </a:p>
          <a:p>
            <a:pPr marL="0" indent="0" algn="r">
              <a:buNone/>
            </a:pPr>
            <a:endParaRPr lang="ru-RU" sz="1400" b="1" dirty="0"/>
          </a:p>
          <a:p>
            <a:pPr marL="0" indent="0" algn="r">
              <a:buNone/>
            </a:pPr>
            <a:endParaRPr lang="ru-RU" sz="1400" b="1" dirty="0"/>
          </a:p>
          <a:p>
            <a:pPr marL="0" indent="0" algn="ctr">
              <a:buNone/>
            </a:pPr>
            <a:r>
              <a:rPr lang="ru-RU" sz="1400" b="1" dirty="0"/>
              <a:t>2026 год</a:t>
            </a:r>
          </a:p>
        </p:txBody>
      </p:sp>
    </p:spTree>
    <p:extLst>
      <p:ext uri="{BB962C8B-B14F-4D97-AF65-F5344CB8AC3E}">
        <p14:creationId xmlns:p14="http://schemas.microsoft.com/office/powerpoint/2010/main" val="18054382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013FB5-61C9-1184-CE3C-74535428FA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1E3F0FB-E9B4-C525-8036-A890B76A5C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1524000"/>
            <a:ext cx="7924800" cy="47244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Приветствие</a:t>
            </a:r>
          </a:p>
          <a:p>
            <a:pPr marL="0" indent="0">
              <a:buNone/>
            </a:pPr>
            <a:r>
              <a:rPr lang="ru-RU" b="1" dirty="0"/>
              <a:t>Добры </a:t>
            </a:r>
            <a:r>
              <a:rPr lang="ru-RU" b="1" dirty="0" err="1"/>
              <a:t>дзень</a:t>
            </a:r>
            <a:r>
              <a:rPr lang="ru-RU" b="1" dirty="0"/>
              <a:t> </a:t>
            </a:r>
            <a:r>
              <a:rPr lang="ru-RU" dirty="0"/>
              <a:t>-  по- </a:t>
            </a:r>
            <a:r>
              <a:rPr lang="ru-RU" dirty="0" err="1"/>
              <a:t>белорусски</a:t>
            </a:r>
            <a:endParaRPr lang="ru-RU" dirty="0"/>
          </a:p>
          <a:p>
            <a:pPr marL="0" indent="0">
              <a:buNone/>
            </a:pPr>
            <a:r>
              <a:rPr lang="ru-RU" b="1" dirty="0"/>
              <a:t>«</a:t>
            </a:r>
            <a:r>
              <a:rPr lang="ru-RU" b="1" dirty="0" err="1"/>
              <a:t>Исәнмесез</a:t>
            </a:r>
            <a:r>
              <a:rPr lang="ru-RU" b="1" dirty="0"/>
              <a:t>!»</a:t>
            </a:r>
            <a:r>
              <a:rPr lang="ru-RU" dirty="0"/>
              <a:t> — «Здравствуй(те) по –</a:t>
            </a:r>
            <a:r>
              <a:rPr lang="ru-RU" dirty="0" err="1"/>
              <a:t>татарски</a:t>
            </a:r>
            <a:r>
              <a:rPr lang="ru-RU" dirty="0"/>
              <a:t>»</a:t>
            </a:r>
          </a:p>
          <a:p>
            <a:pPr marL="0" indent="0">
              <a:buNone/>
            </a:pPr>
            <a:r>
              <a:rPr lang="ru-RU" b="1" dirty="0"/>
              <a:t>«</a:t>
            </a:r>
            <a:r>
              <a:rPr lang="ru-RU" b="1" dirty="0" err="1"/>
              <a:t>Салематси́з</a:t>
            </a:r>
            <a:r>
              <a:rPr lang="ru-RU" b="1" dirty="0"/>
              <a:t> бе!» «Здравствуйте!» </a:t>
            </a:r>
            <a:r>
              <a:rPr lang="ru-RU" dirty="0"/>
              <a:t>-по казахски</a:t>
            </a:r>
          </a:p>
        </p:txBody>
      </p:sp>
      <p:pic>
        <p:nvPicPr>
          <p:cNvPr id="4" name="Татьяна Ишанова - Единство народов России!">
            <a:hlinkClick r:id="" action="ppaction://media"/>
            <a:extLst>
              <a:ext uri="{FF2B5EF4-FFF2-40B4-BE49-F238E27FC236}">
                <a16:creationId xmlns:a16="http://schemas.microsoft.com/office/drawing/2014/main" id="{79272044-A8CD-4E74-8F42-9F46800C616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696200" y="56388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28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326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544B9B-8089-7667-9AB7-C4B63EE5A1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1137858"/>
            <a:ext cx="8229600" cy="818551"/>
          </a:xfrm>
        </p:spPr>
        <p:txBody>
          <a:bodyPr>
            <a:normAutofit/>
          </a:bodyPr>
          <a:lstStyle/>
          <a:p>
            <a:r>
              <a:rPr lang="ru-RU" sz="2000" dirty="0"/>
              <a:t>Определите тему занятия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9290761-7529-D5D6-DFF3-24BAFD8ACD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5073" y="4389438"/>
            <a:ext cx="4319984" cy="2468562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C849A7C-CBC9-B39B-3FB5-9501230FA2D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705" y="1656751"/>
            <a:ext cx="3208735" cy="250682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9B0E38E-CCFA-DA65-CCBA-40FDA424461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1886868"/>
            <a:ext cx="4139953" cy="2502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3412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9A4BF9-396A-BA60-549B-52AA057AE1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95400"/>
            <a:ext cx="8229600" cy="533400"/>
          </a:xfrm>
        </p:spPr>
        <p:txBody>
          <a:bodyPr>
            <a:normAutofit fontScale="90000"/>
          </a:bodyPr>
          <a:lstStyle/>
          <a:p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Тема: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D73948E-8C7A-3384-224B-29B91E4346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«Единство народов России» </a:t>
            </a:r>
          </a:p>
        </p:txBody>
      </p:sp>
    </p:spTree>
    <p:extLst>
      <p:ext uri="{BB962C8B-B14F-4D97-AF65-F5344CB8AC3E}">
        <p14:creationId xmlns:p14="http://schemas.microsoft.com/office/powerpoint/2010/main" val="16818402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31AB7C-89EC-8E94-792E-B272D24E4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971148"/>
            <a:ext cx="7772400" cy="781452"/>
          </a:xfrm>
        </p:spPr>
        <p:txBody>
          <a:bodyPr>
            <a:normAutofit fontScale="90000"/>
          </a:bodyPr>
          <a:lstStyle/>
          <a:p>
            <a:r>
              <a:rPr lang="ru-RU" dirty="0"/>
              <a:t>Фонтан «Дружба народов»</a:t>
            </a:r>
            <a:br>
              <a:rPr lang="ru-RU" dirty="0"/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1954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Константина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Топуридзе,Григория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Константиновского 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D40E9DF-6A9C-E5B3-AE54-18FEEFF16E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3560" y="2209800"/>
            <a:ext cx="8056880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3855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D5E2C9-993A-66F4-BBEA-FA77B9CBB6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26CC8B7-79C2-9E53-C994-0AD87A0D04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00" y="1681579"/>
            <a:ext cx="4114800" cy="5100580"/>
          </a:xfrm>
          <a:prstGeom prst="rect">
            <a:avLst/>
          </a:prstGeom>
        </p:spPr>
      </p:pic>
      <p:sp>
        <p:nvSpPr>
          <p:cNvPr id="11" name="Объект 10">
            <a:extLst>
              <a:ext uri="{FF2B5EF4-FFF2-40B4-BE49-F238E27FC236}">
                <a16:creationId xmlns:a16="http://schemas.microsoft.com/office/drawing/2014/main" id="{258682DC-8291-9770-C928-CFD3F4C78E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Филворд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70473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EC6F55-E115-3B1A-069B-1A440737B2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838200"/>
            <a:ext cx="7924800" cy="762000"/>
          </a:xfrm>
        </p:spPr>
        <p:txBody>
          <a:bodyPr>
            <a:normAutofit fontScale="90000"/>
          </a:bodyPr>
          <a:lstStyle/>
          <a:p>
            <a:r>
              <a:rPr lang="ru-RU" sz="2000" b="1" dirty="0"/>
              <a:t>                         </a:t>
            </a:r>
            <a:br>
              <a:rPr lang="ru-RU" sz="2000" b="1" dirty="0"/>
            </a:br>
            <a:br>
              <a:rPr lang="ru-RU" sz="2000" b="1" dirty="0"/>
            </a:br>
            <a:r>
              <a:rPr lang="ru-RU" sz="2000" b="1" dirty="0"/>
              <a:t> Ответ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6A04511C-F47A-8210-6EF3-BB3971E596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60250" y="1905000"/>
            <a:ext cx="4731150" cy="4678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1272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CF18CD-2DA9-0518-21C7-0595254BD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8972CC2-B65E-42CC-C7B2-3E2189142B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Более 35 национальностей  </a:t>
            </a:r>
          </a:p>
          <a:p>
            <a:r>
              <a:rPr lang="ru-RU" dirty="0"/>
              <a:t> В Голышмановском  районе народы:</a:t>
            </a:r>
          </a:p>
          <a:p>
            <a:pPr marL="0" indent="0" algn="ctr">
              <a:buNone/>
            </a:pPr>
            <a:r>
              <a:rPr lang="ru-RU" dirty="0"/>
              <a:t> русские</a:t>
            </a:r>
          </a:p>
          <a:p>
            <a:pPr marL="0" indent="0" algn="ctr">
              <a:buNone/>
            </a:pPr>
            <a:r>
              <a:rPr lang="ru-RU" dirty="0"/>
              <a:t> казахи</a:t>
            </a:r>
          </a:p>
          <a:p>
            <a:pPr marL="0" indent="0" algn="ctr">
              <a:buNone/>
            </a:pPr>
            <a:r>
              <a:rPr lang="ru-RU" dirty="0"/>
              <a:t> немцы</a:t>
            </a:r>
          </a:p>
          <a:p>
            <a:pPr marL="0" indent="0" algn="ctr">
              <a:buNone/>
            </a:pPr>
            <a:r>
              <a:rPr lang="ru-RU" dirty="0"/>
              <a:t> татары</a:t>
            </a:r>
          </a:p>
          <a:p>
            <a:pPr marL="0" indent="0" algn="ctr">
              <a:buNone/>
            </a:pPr>
            <a:r>
              <a:rPr lang="ru-RU" dirty="0"/>
              <a:t> чуваши</a:t>
            </a:r>
          </a:p>
          <a:p>
            <a:pPr marL="0" indent="0" algn="ctr">
              <a:buNone/>
            </a:pPr>
            <a:r>
              <a:rPr lang="ru-RU" dirty="0"/>
              <a:t>    белорусы</a:t>
            </a:r>
          </a:p>
          <a:p>
            <a:pPr marL="0" indent="0" algn="ctr">
              <a:buNone/>
            </a:pPr>
            <a:r>
              <a:rPr lang="ru-RU" dirty="0"/>
              <a:t>  армяне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57994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31C28C-5089-631F-F5CA-7DA206D7D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97442D5-3096-EEA6-8E65-B207CD90BD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День народного единства</a:t>
            </a:r>
            <a:r>
              <a:rPr lang="ru-RU" dirty="0">
                <a:solidFill>
                  <a:srgbClr val="FF0000"/>
                </a:solidFill>
              </a:rPr>
              <a:t> — </a:t>
            </a:r>
            <a:r>
              <a:rPr lang="ru-RU" dirty="0"/>
              <a:t>государственный праздник в России отмечают </a:t>
            </a:r>
            <a:r>
              <a:rPr lang="ru-RU" b="1" dirty="0">
                <a:solidFill>
                  <a:srgbClr val="FF0000"/>
                </a:solidFill>
              </a:rPr>
              <a:t>4 ноября</a:t>
            </a:r>
            <a:br>
              <a:rPr lang="ru-RU" dirty="0">
                <a:solidFill>
                  <a:srgbClr val="FF00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</a:br>
            <a:r>
              <a:rPr lang="ru-RU" dirty="0">
                <a:solidFill>
                  <a:srgbClr val="FF0000"/>
                </a:solidFill>
              </a:rPr>
              <a:t>Добавили 2 праздника :</a:t>
            </a:r>
          </a:p>
          <a:p>
            <a:r>
              <a:rPr lang="ru-RU" dirty="0"/>
              <a:t> </a:t>
            </a:r>
            <a:r>
              <a:rPr lang="ru-RU" dirty="0">
                <a:solidFill>
                  <a:srgbClr val="FF0000"/>
                </a:solidFill>
              </a:rPr>
              <a:t>30 апреля</a:t>
            </a:r>
            <a:r>
              <a:rPr lang="ru-RU" dirty="0"/>
              <a:t> -День коренных малочисленных народов РФ, </a:t>
            </a:r>
          </a:p>
          <a:p>
            <a:r>
              <a:rPr lang="ru-RU" dirty="0">
                <a:solidFill>
                  <a:srgbClr val="FF0000"/>
                </a:solidFill>
              </a:rPr>
              <a:t>8  сентября -</a:t>
            </a:r>
            <a:r>
              <a:rPr lang="ru-RU" dirty="0"/>
              <a:t>День языков народов России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322371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B284AA-8A24-829B-A849-EFA2C625B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219200"/>
            <a:ext cx="8229600" cy="1143000"/>
          </a:xfrm>
        </p:spPr>
        <p:txBody>
          <a:bodyPr>
            <a:normAutofit/>
          </a:bodyPr>
          <a:lstStyle/>
          <a:p>
            <a:r>
              <a:rPr lang="ru-RU" sz="2000" b="1" dirty="0"/>
              <a:t>Областной фестиваль национального творчества</a:t>
            </a:r>
            <a:br>
              <a:rPr lang="ru-RU" b="1" dirty="0"/>
            </a:br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CDF862FD-F91E-E0A9-1A6B-BB76A51C7D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08410" y="1676399"/>
            <a:ext cx="6768790" cy="450124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830E6B1-D924-9A33-FA3F-353CB1C0EA1D}"/>
              </a:ext>
            </a:extLst>
          </p:cNvPr>
          <p:cNvSpPr txBox="1"/>
          <p:nvPr/>
        </p:nvSpPr>
        <p:spPr>
          <a:xfrm>
            <a:off x="4038600" y="6126163"/>
            <a:ext cx="46262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solidFill>
                  <a:srgbClr val="FF0000"/>
                </a:solidFill>
              </a:rPr>
              <a:t>Проходит в Тюмени каждое лето в июле </a:t>
            </a:r>
          </a:p>
        </p:txBody>
      </p:sp>
    </p:spTree>
    <p:extLst>
      <p:ext uri="{BB962C8B-B14F-4D97-AF65-F5344CB8AC3E}">
        <p14:creationId xmlns:p14="http://schemas.microsoft.com/office/powerpoint/2010/main" val="15258536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EEE559-D556-6F39-DE06-EFA739A78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DAA11D2-6C80-00C4-D103-647B7E152D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/>
              <a:t>Чтение информации о народах</a:t>
            </a:r>
          </a:p>
          <a:p>
            <a:pPr algn="ctr"/>
            <a:r>
              <a:rPr lang="ru-RU" dirty="0">
                <a:solidFill>
                  <a:srgbClr val="FF0000"/>
                </a:solidFill>
              </a:rPr>
              <a:t>План работы с текстом </a:t>
            </a:r>
          </a:p>
          <a:p>
            <a:r>
              <a:rPr lang="ru-RU" dirty="0"/>
              <a:t>1.Территория</a:t>
            </a:r>
          </a:p>
          <a:p>
            <a:r>
              <a:rPr lang="ru-RU" dirty="0"/>
              <a:t>2. Национальный костюм</a:t>
            </a:r>
          </a:p>
          <a:p>
            <a:r>
              <a:rPr lang="ru-RU" dirty="0"/>
              <a:t>3.Занятия</a:t>
            </a:r>
          </a:p>
          <a:p>
            <a:pPr marL="0" indent="0">
              <a:buNone/>
            </a:pPr>
            <a:r>
              <a:rPr lang="ru-RU" dirty="0"/>
              <a:t>Работа с текстом </a:t>
            </a:r>
            <a:r>
              <a:rPr lang="ru-RU" dirty="0">
                <a:solidFill>
                  <a:srgbClr val="FF0000"/>
                </a:solidFill>
              </a:rPr>
              <a:t>1, 5 минуты</a:t>
            </a:r>
          </a:p>
          <a:p>
            <a:pPr marL="0" indent="0">
              <a:buNone/>
            </a:pPr>
            <a:r>
              <a:rPr lang="ru-RU" dirty="0"/>
              <a:t> Представление </a:t>
            </a:r>
            <a:r>
              <a:rPr lang="ru-RU" dirty="0">
                <a:solidFill>
                  <a:srgbClr val="FF0000"/>
                </a:solidFill>
              </a:rPr>
              <a:t>30 секунд </a:t>
            </a:r>
          </a:p>
          <a:p>
            <a:endParaRPr lang="ru-RU" dirty="0"/>
          </a:p>
        </p:txBody>
      </p:sp>
      <p:pic>
        <p:nvPicPr>
          <p:cNvPr id="4" name="Народная - Русская народная мелодия - балалайка">
            <a:hlinkClick r:id="" action="ppaction://media"/>
            <a:extLst>
              <a:ext uri="{FF2B5EF4-FFF2-40B4-BE49-F238E27FC236}">
                <a16:creationId xmlns:a16="http://schemas.microsoft.com/office/drawing/2014/main" id="{6FE9B5D1-22A3-4DCB-8B35-3B6FB00D57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848600" y="58213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23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96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7273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DBCBC4-00F9-2465-CCB1-21B5DDF0C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421C07A-D7BE-D9C5-A56A-B10135F83F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 Выход с информационными карточками</a:t>
            </a:r>
          </a:p>
        </p:txBody>
      </p:sp>
      <p:pic>
        <p:nvPicPr>
          <p:cNvPr id="5" name="Движение Первых - Я, ты, он, она - вместе целая страна (mp3cut.net)">
            <a:hlinkClick r:id="" action="ppaction://media"/>
            <a:extLst>
              <a:ext uri="{FF2B5EF4-FFF2-40B4-BE49-F238E27FC236}">
                <a16:creationId xmlns:a16="http://schemas.microsoft.com/office/drawing/2014/main" id="{ADFB8B1C-8D6C-49D5-AF41-F167FC1C19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24800" y="5867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372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68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ECB23F-3E72-70E0-EC6C-69B5CF7E92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371600"/>
            <a:ext cx="7620000" cy="614516"/>
          </a:xfrm>
        </p:spPr>
        <p:txBody>
          <a:bodyPr>
            <a:normAutofit/>
          </a:bodyPr>
          <a:lstStyle/>
          <a:p>
            <a:r>
              <a:rPr lang="ru-RU" sz="2400" b="1" dirty="0"/>
              <a:t>Составьте предложение по теме из тега слов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B3BC0ED-77A0-318F-7834-8E436CE41F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76400" y="1986116"/>
            <a:ext cx="6825449" cy="4629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0992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A828F1-93AB-02D1-8281-1DD7BD8D7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CF40C8BC-C8C2-A503-64C6-1C1D2F2710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2194" y="1881810"/>
            <a:ext cx="8059611" cy="3962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552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208</Words>
  <Application>Microsoft Office PowerPoint</Application>
  <PresentationFormat>Экран (4:3)</PresentationFormat>
  <Paragraphs>53</Paragraphs>
  <Slides>14</Slides>
  <Notes>1</Notes>
  <HiddenSlides>0</HiddenSlides>
  <MMClips>3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Calibri</vt:lpstr>
      <vt:lpstr>Times New Roman</vt:lpstr>
      <vt:lpstr>Office Theme</vt:lpstr>
      <vt:lpstr>Презентация PowerPoint</vt:lpstr>
      <vt:lpstr>Презентация PowerPoint</vt:lpstr>
      <vt:lpstr>Определите тему занятия</vt:lpstr>
      <vt:lpstr> Тема: </vt:lpstr>
      <vt:lpstr>Фонтан «Дружба народов» 1954  проект Константина Топуридзе,Григория  Константиновского </vt:lpstr>
      <vt:lpstr>Презентация PowerPoint</vt:lpstr>
      <vt:lpstr>                            Ответ</vt:lpstr>
      <vt:lpstr>Презентация PowerPoint</vt:lpstr>
      <vt:lpstr>Презентация PowerPoint</vt:lpstr>
      <vt:lpstr>Областной фестиваль национального творчества </vt:lpstr>
      <vt:lpstr>Презентация PowerPoint</vt:lpstr>
      <vt:lpstr>Презентация PowerPoint</vt:lpstr>
      <vt:lpstr>Составьте предложение по теме из тега слов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Катенок</dc:creator>
  <cp:lastModifiedBy>User</cp:lastModifiedBy>
  <cp:revision>22</cp:revision>
  <dcterms:created xsi:type="dcterms:W3CDTF">2013-10-28T09:12:00Z</dcterms:created>
  <dcterms:modified xsi:type="dcterms:W3CDTF">2026-09-15T16:32:15Z</dcterms:modified>
</cp:coreProperties>
</file>