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60" r:id="rId5"/>
    <p:sldId id="261" r:id="rId6"/>
    <p:sldId id="263" r:id="rId7"/>
    <p:sldId id="265" r:id="rId8"/>
    <p:sldId id="267" r:id="rId9"/>
    <p:sldId id="268" r:id="rId10"/>
    <p:sldId id="269" r:id="rId11"/>
    <p:sldId id="270" r:id="rId12"/>
    <p:sldId id="272" r:id="rId13"/>
    <p:sldId id="273" r:id="rId14"/>
    <p:sldId id="275" r:id="rId15"/>
    <p:sldId id="276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953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77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214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397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09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870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689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50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68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405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33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3B0E3-4167-4830-AC14-F715FD8B3FE2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7F3DD-8C35-4A5C-AF8F-AD717A6A6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728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08"/>
          <a:stretch/>
        </p:blipFill>
        <p:spPr>
          <a:xfrm>
            <a:off x="0" y="-162133"/>
            <a:ext cx="12317506" cy="80123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3140" y="1156892"/>
            <a:ext cx="7300031" cy="400293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проект на тему: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«Чудесные превращения капельки»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подготовительной группе «Солнышко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7200" dirty="0">
                <a:solidFill>
                  <a:srgbClr val="C00000"/>
                </a:solidFill>
              </a:rPr>
              <a:t/>
            </a:r>
            <a:br>
              <a:rPr lang="ru-RU" sz="7200" dirty="0">
                <a:solidFill>
                  <a:srgbClr val="C00000"/>
                </a:solidFill>
              </a:rPr>
            </a:br>
            <a:endParaRPr lang="ru-RU" sz="72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4471" y="4916244"/>
            <a:ext cx="5717882" cy="194175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группы компенсирующей направленности: 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Жбанова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М.Б.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36376" y="68372"/>
            <a:ext cx="8788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УЧРЕЖДЕНИЕ ДЕТСКИЙ САД №18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8868" y="6782636"/>
            <a:ext cx="1306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2020г.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77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03"/>
          <a:stretch/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«Чудесные превращения капельки»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645285"/>
            <a:ext cx="109474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познавательно-исследовательский.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Среднесрочный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месяца).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воспитатель, логопед, родители. </a:t>
            </a:r>
          </a:p>
          <a:p>
            <a:pPr indent="457200" algn="just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457200" algn="just"/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 «Чудесные превращения капельки» осуществляется в процессе организации совместной деятельности взрослых и детей. Организация деятельности проходит в форме партнерства взрослого и ребенка, что способствует развитию у ребенка активности, самостоятельности, умению принять решение, пробовать делать что-то, не боясь, что получится неправильно, вызывает стремление к достижению результата, способствует эмоциональному комфорту, развитию социальной и познавательной деятельности.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2085" y="1416685"/>
            <a:ext cx="1654175" cy="1508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868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/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Актуальность проекта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6600" y="1280160"/>
            <a:ext cx="10947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ухудшения экологической обстановки в современном мире требует от людей понимания сложившейся ситуации и бережного отношения к природе. Загрязнение почвы, воды и воздуха, вырубка лесов, нецелесообразное пользование природными ресурсами – все это ведет к резкому ухудшению не только природы в целом, а и ухудшению здоровья каждого человека, в частности. </a:t>
            </a:r>
          </a:p>
          <a:p>
            <a:pPr indent="45720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Современное содержание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-образовательной работы с детьми дошкольного возраста предполагает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гуманизацию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всего педагогического процесса. Огромная роль в организации этой проблемы отводят экологическому образованию детей. Кроме того, экологическое образование детей – это огромный потенциал их всестороннего развития. Формирование у детей знаний о различных явлениях окружающей природы должно сочетаться с пониманием ценности природы для общества и человека, с овладением норм поведения в природной среде. Это достигается путем решения задач воспитания экологической культуры дошкольников. </a:t>
            </a:r>
          </a:p>
          <a:p>
            <a:pPr indent="45720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— это долгий путь формирования правильного отношения к природе. Понимание элементарных связей, существующих в природе, чувство сопереживания всему, восприятие красоты природы – вот составляющие экологической культуры. Сегодня особенно необходимо формировать у детей навыки бережного отношения к природе, научить бережно и экономно относиться к воде. Обратить внимание на то, что даже такой привычный объект, как вода, таит в себе много неизвестного. Все это подчеркивает актуальность данного проекта.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67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/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Цель проекта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645285"/>
            <a:ext cx="10947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познавательного интереса дошкольников к воде, как к объекту неживой природы. Расширение и конкретизация представлений детей о физических свойствах воды; развитие речевой деятельности, интеллектуальной инициативы, приобщение родителей к проектированию и реализации проекта.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8700" y="365125"/>
            <a:ext cx="1435100" cy="1211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213" y="3396343"/>
            <a:ext cx="5230587" cy="326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3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/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проекта: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645285"/>
            <a:ext cx="1094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Способствовать формированию представлений о воде как среде обитания растений, животных, человека.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Научить устанавливать сходство и различие свойств воды в разных агрегатных состояниях, дать представление о процессе перехода воды из одного состояния в другое, о процессе конденсации.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Подвести к пониманию круговорота воды в природе, механизма конденсации.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4.Раскрыть понятие о водной системе на нашей планете, об отрицательной и положительной роли человека.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Научить разным способам очистки воды.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Воспитывать бережное отношение к пресной воде, воспитывать ответственность за сохранность окружающей природы за чистоту водоемов. </a:t>
            </a:r>
          </a:p>
          <a:p>
            <a:pPr indent="457200"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0" y="365125"/>
            <a:ext cx="1498600" cy="1184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570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170"/>
            <a:ext cx="12192000" cy="640442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/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645285"/>
            <a:ext cx="10947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данного проекта у воспитанников сформируется бережное и экономное отношение к водным ресурсам, овладеют несложными способами экспериментирования с водой.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появятся исследовательские умения, расширится активный и пассивный словарный запас по теме (будут задавать вопросы природоведческого характера, устанавливать причинно-следственные связи).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будет сформированы знания о простейших свойствах воды и о том, как их можно применить в повседневной жизни. Повысится воспитательная компетентность родителей в экологическом образовании дошкольников. </a:t>
            </a:r>
          </a:p>
          <a:p>
            <a:pPr indent="457200"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0" y="365125"/>
            <a:ext cx="1690594" cy="128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618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61"/>
          <a:stretch/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738461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над проектом: 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172" y="1177160"/>
            <a:ext cx="109515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endParaRPr lang="ru-RU" sz="2400" i="1" dirty="0" smtClean="0">
              <a:ln w="22225">
                <a:solidFill>
                  <a:srgbClr val="002060"/>
                </a:solidFill>
                <a:prstDash val="solid"/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i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1этап «Организационный»</a:t>
            </a:r>
          </a:p>
          <a:p>
            <a:pPr indent="457200" algn="just"/>
            <a:r>
              <a:rPr lang="ru-RU" sz="2400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 Дети, наблюдая за дождем, вспомнили о том, что дождь и снег — это разное состояние воды. В результате дальнейшей беседы о воде, дети проявили заинтересованность в дальнейшем знакомстве с физическими свойствами воды, в связи с чем, была поставлена цель и определены задачи проекта. </a:t>
            </a:r>
            <a:endParaRPr lang="ru-RU" sz="2400" i="1" dirty="0" smtClean="0">
              <a:ln w="22225">
                <a:solidFill>
                  <a:srgbClr val="002060"/>
                </a:solidFill>
                <a:prstDash val="solid"/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i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«Планирование работы»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Определив интересы детей, был составлен план реализации проекта, создана развивающая среда, разработаны темы и содержание бесед, творческих занятий. </a:t>
            </a:r>
          </a:p>
          <a:p>
            <a:pPr indent="457200" algn="just"/>
            <a:r>
              <a:rPr lang="ru-RU" sz="2400" b="1" i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«Формирующий»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Проведение мероприятий с детьми и родителями по плану проекта. </a:t>
            </a:r>
          </a:p>
          <a:p>
            <a:pPr indent="457200" algn="just"/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0" y="365125"/>
            <a:ext cx="1690594" cy="128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441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над проектом: 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6571" y="1442224"/>
            <a:ext cx="1130812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400" b="1" i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этап «Заключительный»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Подведение итогов, анализ полученных результатов.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-наблюдения;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-беседы с детьми о воде;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художественной литературы;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-рассматривание иллюстрации;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самостоятельная художественно – эстетическая деятельность;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-заучивание стихотворений;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отгадывание загадок;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-проведение физ. минуток; пальчиковых, подвижных и дидактических игр; 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оформление фотовыставки;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составление кроссворда по данной теме;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 с детьми и родителями по плану проекта. 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0" y="365125"/>
            <a:ext cx="1690594" cy="128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301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Ход проекта: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442224"/>
            <a:ext cx="1094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Постановка проблемы, вхождение в игровую ситуацию (можно ли прожить без воды);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 Обсуждение проблемы, принятие задачи: - Кому нужна вода? - Кто живёт в воде? - Где в природе встречается вода? Поэтапное решение проблемы: Цель: Определить уровень первичных представлений детей о природе, природных объектах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3.Проведение темы по всем образовательным областям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4.Экспериментальная деятельность.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«КАПИТОШКИНЫ ЗАБАВЫ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Развлекательное мероприятие на открытом воздухе: «Путешествие мореплавателей»;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Выставка работ детей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Практическая деятельность: «Нужна ли вода растениям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0" y="365125"/>
            <a:ext cx="1690594" cy="128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370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«Чудесное превращение воды»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442224"/>
            <a:ext cx="1094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8344" r="17417"/>
          <a:stretch/>
        </p:blipFill>
        <p:spPr>
          <a:xfrm>
            <a:off x="282388" y="1280160"/>
            <a:ext cx="2987771" cy="38390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t="12330" b="17780"/>
          <a:stretch/>
        </p:blipFill>
        <p:spPr>
          <a:xfrm>
            <a:off x="3675065" y="2432957"/>
            <a:ext cx="3470967" cy="42905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94" b="8558"/>
          <a:stretch/>
        </p:blipFill>
        <p:spPr>
          <a:xfrm>
            <a:off x="7550937" y="1280160"/>
            <a:ext cx="3270159" cy="4414527"/>
          </a:xfrm>
          <a:prstGeom prst="rect">
            <a:avLst/>
          </a:prstGeom>
        </p:spPr>
      </p:pic>
      <p:pic>
        <p:nvPicPr>
          <p:cNvPr id="6" name="Рисунок 5" descr="C:\Users\MADOU-18\Downloads\капелька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762" y="5119192"/>
            <a:ext cx="1690594" cy="128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737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Развлекательное мероприятие на открытом воздухе: «Путешествие мореплавателей»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442224"/>
            <a:ext cx="1094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762" y="5119192"/>
            <a:ext cx="1690594" cy="128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7" b="7880"/>
          <a:stretch/>
        </p:blipFill>
        <p:spPr>
          <a:xfrm>
            <a:off x="3539510" y="4033157"/>
            <a:ext cx="4692704" cy="28207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88"/>
          <a:stretch/>
        </p:blipFill>
        <p:spPr>
          <a:xfrm>
            <a:off x="7249886" y="1440304"/>
            <a:ext cx="4521838" cy="29024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1"/>
          <a:stretch/>
        </p:blipFill>
        <p:spPr>
          <a:xfrm>
            <a:off x="306332" y="1442224"/>
            <a:ext cx="4628589" cy="289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Практическая деятельность: </a:t>
            </a:r>
            <a:b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«Нужна ли вода растениям»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442224"/>
            <a:ext cx="1094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450" y="4958885"/>
            <a:ext cx="1690594" cy="128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" b="7081"/>
          <a:stretch/>
        </p:blipFill>
        <p:spPr>
          <a:xfrm>
            <a:off x="4240530" y="2065953"/>
            <a:ext cx="3710939" cy="46209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1157" y="1590377"/>
            <a:ext cx="3605348" cy="27040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6" y="1590377"/>
            <a:ext cx="3895155" cy="292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2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481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365125"/>
            <a:ext cx="10385612" cy="91503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Фотовыставка: </a:t>
            </a:r>
            <a:b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«Красота воды в природе»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1442224"/>
            <a:ext cx="1094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762" y="5119192"/>
            <a:ext cx="1690594" cy="128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87"/>
          <a:stretch/>
        </p:blipFill>
        <p:spPr>
          <a:xfrm>
            <a:off x="233133" y="204504"/>
            <a:ext cx="2754995" cy="32752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771" y="204505"/>
            <a:ext cx="2456799" cy="30959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09"/>
          <a:stretch/>
        </p:blipFill>
        <p:spPr>
          <a:xfrm>
            <a:off x="472056" y="3898610"/>
            <a:ext cx="4494565" cy="29256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" t="439" r="8292" b="-439"/>
          <a:stretch/>
        </p:blipFill>
        <p:spPr>
          <a:xfrm rot="5400000">
            <a:off x="5204691" y="2908432"/>
            <a:ext cx="4183554" cy="371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0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98" y="-101600"/>
            <a:ext cx="12192000" cy="695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188" y="1"/>
            <a:ext cx="10385612" cy="11356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рисунков:</a:t>
            </a:r>
            <a:b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«Мы рисуем воду»</a:t>
            </a:r>
            <a:endParaRPr lang="ru-RU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294" y="2159913"/>
            <a:ext cx="1094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MADOU-18\Downloads\капелька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702" y="1673056"/>
            <a:ext cx="1690594" cy="128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21"/>
          <a:stretch/>
        </p:blipFill>
        <p:spPr>
          <a:xfrm rot="5400000">
            <a:off x="2791094" y="1089982"/>
            <a:ext cx="3152506" cy="31960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16"/>
          <a:stretch/>
        </p:blipFill>
        <p:spPr>
          <a:xfrm rot="5400000">
            <a:off x="8671245" y="1060851"/>
            <a:ext cx="3150688" cy="30774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5" r="22345"/>
          <a:stretch/>
        </p:blipFill>
        <p:spPr>
          <a:xfrm rot="5400000">
            <a:off x="5831157" y="3411117"/>
            <a:ext cx="3268581" cy="30757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31" b="4053"/>
          <a:stretch/>
        </p:blipFill>
        <p:spPr>
          <a:xfrm rot="5400000">
            <a:off x="140415" y="3314439"/>
            <a:ext cx="3320518" cy="321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92"/>
          <a:stretch/>
        </p:blipFill>
        <p:spPr>
          <a:xfrm>
            <a:off x="0" y="0"/>
            <a:ext cx="13200993" cy="6810378"/>
          </a:xfrm>
        </p:spPr>
      </p:pic>
      <p:sp>
        <p:nvSpPr>
          <p:cNvPr id="5" name="TextBox 4"/>
          <p:cNvSpPr txBox="1"/>
          <p:nvPr/>
        </p:nvSpPr>
        <p:spPr>
          <a:xfrm>
            <a:off x="7266214" y="1561247"/>
            <a:ext cx="49257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— основа жизни на Земле,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необходима всем вокруг: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животным, человеку,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Расходуй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бережно, мой друг!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266214" y="1"/>
            <a:ext cx="48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800" dirty="0"/>
          </a:p>
        </p:txBody>
      </p:sp>
      <p:sp>
        <p:nvSpPr>
          <p:cNvPr id="6" name="TextBox 5"/>
          <p:cNvSpPr txBox="1"/>
          <p:nvPr/>
        </p:nvSpPr>
        <p:spPr>
          <a:xfrm flipH="1">
            <a:off x="838200" y="3573797"/>
            <a:ext cx="112286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ходе проекта ребята сделали множество открытий, научились делиться с педагогами и другими детьми разнообразными впечатлениями, устанавливали причинно-следственные связи между явлениями окружающего мира, сопереживали героям книг и мультфильмов.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Работа по внедрению проектной деятельности предполагает приобретение богатейшего опыта, дает удовлетворение всем участникам проектировочного процесса, реальный результат.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06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981</Words>
  <Application>Microsoft Office PowerPoint</Application>
  <PresentationFormat>Произвольный</PresentationFormat>
  <Paragraphs>82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Познавательный проект на тему:  «Чудесные превращения капельки»  в подготовительной группе «Солнышко» </vt:lpstr>
      <vt:lpstr>«Чудесные превращения капельки»</vt:lpstr>
      <vt:lpstr> Актуальность проекта</vt:lpstr>
      <vt:lpstr> Цель проекта</vt:lpstr>
      <vt:lpstr> Задачи проекта:</vt:lpstr>
      <vt:lpstr>Ожидаемые результаты</vt:lpstr>
      <vt:lpstr>Этапы работы над проектом: </vt:lpstr>
      <vt:lpstr>Этапы работы над проектом: </vt:lpstr>
      <vt:lpstr>Ход проекта:</vt:lpstr>
      <vt:lpstr>Викторина «Чудесное превращение воды»</vt:lpstr>
      <vt:lpstr>Развлекательное мероприятие на открытом воздухе: «Путешествие мореплавателей»</vt:lpstr>
      <vt:lpstr> Практическая деятельность:  «Нужна ли вода растениям»</vt:lpstr>
      <vt:lpstr>Фотовыставка:  «Красота воды в природе»</vt:lpstr>
      <vt:lpstr>Конкурс рисунков: «Мы рисуем воду»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Познавательный проект на тему:  «Чудесные превращения капельки»  в подготовительной группе «Солнышко» </dc:title>
  <dc:creator>MADOU-18</dc:creator>
  <cp:lastModifiedBy>user1</cp:lastModifiedBy>
  <cp:revision>46</cp:revision>
  <dcterms:created xsi:type="dcterms:W3CDTF">2020-10-28T08:47:57Z</dcterms:created>
  <dcterms:modified xsi:type="dcterms:W3CDTF">2022-06-08T05:21:26Z</dcterms:modified>
</cp:coreProperties>
</file>