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4" r:id="rId9"/>
    <p:sldId id="263" r:id="rId10"/>
  </p:sldIdLst>
  <p:sldSz cx="9753600" cy="7315200"/>
  <p:notesSz cx="6858000" cy="9144000"/>
  <p:embeddedFontLst>
    <p:embeddedFont>
      <p:font typeface="RoxboroughCF Bold" panose="020B0604020202020204" charset="0"/>
      <p:regular r:id="rId11"/>
    </p:embeddedFont>
    <p:embeddedFont>
      <p:font typeface="RoxboroughCF Bold Bold" panose="020B0604020202020204" charset="0"/>
      <p:regular r:id="rId12"/>
    </p:embeddedFont>
    <p:embeddedFont>
      <p:font typeface="Clear Sans Thin Bold" panose="020B0604020202020204" charset="0"/>
      <p:regular r:id="rId13"/>
    </p:embeddedFont>
    <p:embeddedFont>
      <p:font typeface="Arimo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3512"/>
    <a:srgbClr val="EA4E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00" d="100"/>
          <a:sy n="100" d="100"/>
        </p:scale>
        <p:origin x="16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D0D741-C95C-4038-8D9A-9959495B9011}" type="doc">
      <dgm:prSet loTypeId="urn:microsoft.com/office/officeart/2005/8/layout/vList4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1C9EC527-3414-4DCE-B0AC-D18A31C0D322}">
      <dgm:prSet/>
      <dgm:spPr/>
      <dgm:t>
        <a:bodyPr/>
        <a:lstStyle/>
        <a:p>
          <a:r>
            <a:rPr lang="ru-RU" dirty="0" smtClean="0"/>
            <a:t>Организация учебных сборов</a:t>
          </a:r>
          <a:endParaRPr lang="ru-RU" dirty="0"/>
        </a:p>
      </dgm:t>
    </dgm:pt>
    <dgm:pt modelId="{55F76107-B626-48F7-84B1-7CA17D7AA8C9}" type="parTrans" cxnId="{9E0D17A9-F578-4F0C-969A-C599FDA66A47}">
      <dgm:prSet/>
      <dgm:spPr/>
      <dgm:t>
        <a:bodyPr/>
        <a:lstStyle/>
        <a:p>
          <a:endParaRPr lang="ru-RU"/>
        </a:p>
      </dgm:t>
    </dgm:pt>
    <dgm:pt modelId="{49D7C2AE-B516-4D1B-99DD-4C150E5101D9}" type="sibTrans" cxnId="{9E0D17A9-F578-4F0C-969A-C599FDA66A47}">
      <dgm:prSet/>
      <dgm:spPr/>
      <dgm:t>
        <a:bodyPr/>
        <a:lstStyle/>
        <a:p>
          <a:endParaRPr lang="ru-RU"/>
        </a:p>
      </dgm:t>
    </dgm:pt>
    <dgm:pt modelId="{CD67E065-A032-4110-8A34-FC1763FFAB7A}">
      <dgm:prSet/>
      <dgm:spPr/>
      <dgm:t>
        <a:bodyPr/>
        <a:lstStyle/>
        <a:p>
          <a:r>
            <a:rPr lang="ru-RU" dirty="0" smtClean="0"/>
            <a:t>Организация и проведение городских массовых мероприятий</a:t>
          </a:r>
          <a:endParaRPr lang="ru-RU" dirty="0"/>
        </a:p>
      </dgm:t>
    </dgm:pt>
    <dgm:pt modelId="{8259D2BB-9915-463C-B540-38638F5A93E9}" type="parTrans" cxnId="{F3F952F7-9D16-4C50-90D2-C909A0231511}">
      <dgm:prSet/>
      <dgm:spPr/>
      <dgm:t>
        <a:bodyPr/>
        <a:lstStyle/>
        <a:p>
          <a:endParaRPr lang="ru-RU"/>
        </a:p>
      </dgm:t>
    </dgm:pt>
    <dgm:pt modelId="{57A33C7D-E078-402C-811C-9BD8235C8540}" type="sibTrans" cxnId="{F3F952F7-9D16-4C50-90D2-C909A0231511}">
      <dgm:prSet/>
      <dgm:spPr/>
      <dgm:t>
        <a:bodyPr/>
        <a:lstStyle/>
        <a:p>
          <a:endParaRPr lang="ru-RU"/>
        </a:p>
      </dgm:t>
    </dgm:pt>
    <dgm:pt modelId="{45FF188D-5411-4C5F-B0BC-915121A508C9}">
      <dgm:prSet/>
      <dgm:spPr/>
      <dgm:t>
        <a:bodyPr/>
        <a:lstStyle/>
        <a:p>
          <a:r>
            <a:rPr lang="ru-RU" smtClean="0"/>
            <a:t>Совместное участие с общественными организациями в грантовых конкурсах и проектах</a:t>
          </a:r>
          <a:endParaRPr lang="ru-RU" dirty="0"/>
        </a:p>
      </dgm:t>
    </dgm:pt>
    <dgm:pt modelId="{9D276282-6D8B-40E5-AD3C-1ED5A0630638}" type="parTrans" cxnId="{C5E632F0-B8D8-4302-9D76-5250E9F8387B}">
      <dgm:prSet/>
      <dgm:spPr/>
      <dgm:t>
        <a:bodyPr/>
        <a:lstStyle/>
        <a:p>
          <a:endParaRPr lang="ru-RU"/>
        </a:p>
      </dgm:t>
    </dgm:pt>
    <dgm:pt modelId="{66AB6986-FEB5-4D74-8F87-31B2BBE5665C}" type="sibTrans" cxnId="{C5E632F0-B8D8-4302-9D76-5250E9F8387B}">
      <dgm:prSet/>
      <dgm:spPr/>
      <dgm:t>
        <a:bodyPr/>
        <a:lstStyle/>
        <a:p>
          <a:endParaRPr lang="ru-RU"/>
        </a:p>
      </dgm:t>
    </dgm:pt>
    <dgm:pt modelId="{3F718CC5-A114-4B69-88B7-65FC43879515}">
      <dgm:prSet/>
      <dgm:spPr/>
      <dgm:t>
        <a:bodyPr/>
        <a:lstStyle/>
        <a:p>
          <a:r>
            <a:rPr lang="ru-RU" dirty="0" err="1" smtClean="0"/>
            <a:t>Профориентационная</a:t>
          </a:r>
          <a:r>
            <a:rPr lang="ru-RU" dirty="0" smtClean="0"/>
            <a:t> работа</a:t>
          </a:r>
          <a:endParaRPr lang="ru-RU" dirty="0"/>
        </a:p>
      </dgm:t>
    </dgm:pt>
    <dgm:pt modelId="{6CC494F4-0BE7-40F0-9734-1035C10E8051}" type="parTrans" cxnId="{A74C7BF9-C568-460C-8542-E005B6DB3137}">
      <dgm:prSet/>
      <dgm:spPr/>
      <dgm:t>
        <a:bodyPr/>
        <a:lstStyle/>
        <a:p>
          <a:endParaRPr lang="ru-RU"/>
        </a:p>
      </dgm:t>
    </dgm:pt>
    <dgm:pt modelId="{DFF8C9F7-7A0B-48F3-8AAB-C9156ECA6C46}" type="sibTrans" cxnId="{A74C7BF9-C568-460C-8542-E005B6DB3137}">
      <dgm:prSet/>
      <dgm:spPr/>
      <dgm:t>
        <a:bodyPr/>
        <a:lstStyle/>
        <a:p>
          <a:endParaRPr lang="ru-RU"/>
        </a:p>
      </dgm:t>
    </dgm:pt>
    <dgm:pt modelId="{8DE57112-8539-481E-B2C7-517CA82EDE15}">
      <dgm:prSet/>
      <dgm:spPr/>
      <dgm:t>
        <a:bodyPr/>
        <a:lstStyle/>
        <a:p>
          <a:r>
            <a:rPr lang="ru-RU" dirty="0" smtClean="0"/>
            <a:t>Реализация ДООП военно-патриотического направления</a:t>
          </a:r>
          <a:endParaRPr lang="ru-RU" dirty="0"/>
        </a:p>
      </dgm:t>
    </dgm:pt>
    <dgm:pt modelId="{C22EC3A4-DA10-4F3D-B99C-275CC4A933A2}" type="parTrans" cxnId="{550071C4-3870-4C46-B995-9C6564758871}">
      <dgm:prSet/>
      <dgm:spPr/>
      <dgm:t>
        <a:bodyPr/>
        <a:lstStyle/>
        <a:p>
          <a:endParaRPr lang="ru-RU"/>
        </a:p>
      </dgm:t>
    </dgm:pt>
    <dgm:pt modelId="{88C53459-BE4C-4DEE-8F69-E9109E1D4C7D}" type="sibTrans" cxnId="{550071C4-3870-4C46-B995-9C6564758871}">
      <dgm:prSet/>
      <dgm:spPr/>
      <dgm:t>
        <a:bodyPr/>
        <a:lstStyle/>
        <a:p>
          <a:endParaRPr lang="ru-RU"/>
        </a:p>
      </dgm:t>
    </dgm:pt>
    <dgm:pt modelId="{CB54CDC7-B3A9-409B-946C-11FDE4CBA769}">
      <dgm:prSet/>
      <dgm:spPr/>
      <dgm:t>
        <a:bodyPr/>
        <a:lstStyle/>
        <a:p>
          <a:r>
            <a:rPr lang="ru-RU" dirty="0" smtClean="0"/>
            <a:t>Практическая помощь в подготовке к олимпиадам</a:t>
          </a:r>
          <a:endParaRPr lang="ru-RU" dirty="0"/>
        </a:p>
      </dgm:t>
    </dgm:pt>
    <dgm:pt modelId="{1FE567B2-DFDD-4A48-8C11-5FBFCA046EF4}" type="parTrans" cxnId="{4EF00458-926C-4159-BC8B-D177E3504C7A}">
      <dgm:prSet/>
      <dgm:spPr/>
      <dgm:t>
        <a:bodyPr/>
        <a:lstStyle/>
        <a:p>
          <a:endParaRPr lang="ru-RU"/>
        </a:p>
      </dgm:t>
    </dgm:pt>
    <dgm:pt modelId="{D4044512-EBD9-43AF-84EA-AD433B5BB3F5}" type="sibTrans" cxnId="{4EF00458-926C-4159-BC8B-D177E3504C7A}">
      <dgm:prSet/>
      <dgm:spPr/>
      <dgm:t>
        <a:bodyPr/>
        <a:lstStyle/>
        <a:p>
          <a:endParaRPr lang="ru-RU"/>
        </a:p>
      </dgm:t>
    </dgm:pt>
    <dgm:pt modelId="{E1E5B286-627B-43AA-800C-E4B18E48206D}">
      <dgm:prSet/>
      <dgm:spPr/>
      <dgm:t>
        <a:bodyPr/>
        <a:lstStyle/>
        <a:p>
          <a:r>
            <a:rPr lang="ru-RU" dirty="0" smtClean="0"/>
            <a:t>Торжественный прием в ряды Юнармии, реализация плана местного отделения</a:t>
          </a:r>
          <a:endParaRPr lang="ru-RU" dirty="0"/>
        </a:p>
      </dgm:t>
    </dgm:pt>
    <dgm:pt modelId="{F0031B7F-DC77-42B8-9665-D1E1EBCD47D5}" type="parTrans" cxnId="{50199EDD-FCA7-412C-99DB-E43BDBAE8C48}">
      <dgm:prSet/>
      <dgm:spPr/>
      <dgm:t>
        <a:bodyPr/>
        <a:lstStyle/>
        <a:p>
          <a:endParaRPr lang="ru-RU"/>
        </a:p>
      </dgm:t>
    </dgm:pt>
    <dgm:pt modelId="{4EF69F77-3B65-46E6-8383-D0DA34F54201}" type="sibTrans" cxnId="{50199EDD-FCA7-412C-99DB-E43BDBAE8C48}">
      <dgm:prSet/>
      <dgm:spPr/>
      <dgm:t>
        <a:bodyPr/>
        <a:lstStyle/>
        <a:p>
          <a:endParaRPr lang="ru-RU"/>
        </a:p>
      </dgm:t>
    </dgm:pt>
    <dgm:pt modelId="{B80DE7FB-9DE7-471E-9284-66E5702F68EA}">
      <dgm:prSet/>
      <dgm:spPr/>
      <dgm:t>
        <a:bodyPr/>
        <a:lstStyle/>
        <a:p>
          <a:r>
            <a:rPr lang="ru-RU" dirty="0" smtClean="0"/>
            <a:t>Мастер-классы на базе ОО</a:t>
          </a:r>
          <a:endParaRPr lang="ru-RU" dirty="0"/>
        </a:p>
      </dgm:t>
    </dgm:pt>
    <dgm:pt modelId="{A1831EA8-CFB4-4193-849D-7864AA0122CC}" type="parTrans" cxnId="{6BD69EE8-E3B2-4976-BD46-AEFDFFC1A4F7}">
      <dgm:prSet/>
      <dgm:spPr/>
      <dgm:t>
        <a:bodyPr/>
        <a:lstStyle/>
        <a:p>
          <a:endParaRPr lang="ru-RU"/>
        </a:p>
      </dgm:t>
    </dgm:pt>
    <dgm:pt modelId="{F92EF8CB-5193-4EE4-8FB9-16AEC2E4B0E3}" type="sibTrans" cxnId="{6BD69EE8-E3B2-4976-BD46-AEFDFFC1A4F7}">
      <dgm:prSet/>
      <dgm:spPr/>
      <dgm:t>
        <a:bodyPr/>
        <a:lstStyle/>
        <a:p>
          <a:endParaRPr lang="ru-RU"/>
        </a:p>
      </dgm:t>
    </dgm:pt>
    <dgm:pt modelId="{206E22CB-34E1-476F-976F-FE6D36147B26}" type="pres">
      <dgm:prSet presAssocID="{A7D0D741-C95C-4038-8D9A-9959495B901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5FBFF6-D57E-4A01-A41F-6771DFB0B67E}" type="pres">
      <dgm:prSet presAssocID="{B80DE7FB-9DE7-471E-9284-66E5702F68EA}" presName="comp" presStyleCnt="0"/>
      <dgm:spPr/>
    </dgm:pt>
    <dgm:pt modelId="{4432885A-6CE0-4EA7-9A13-EEA594A47372}" type="pres">
      <dgm:prSet presAssocID="{B80DE7FB-9DE7-471E-9284-66E5702F68EA}" presName="box" presStyleLbl="node1" presStyleIdx="0" presStyleCnt="8"/>
      <dgm:spPr/>
      <dgm:t>
        <a:bodyPr/>
        <a:lstStyle/>
        <a:p>
          <a:endParaRPr lang="ru-RU"/>
        </a:p>
      </dgm:t>
    </dgm:pt>
    <dgm:pt modelId="{D10690CB-119E-4392-BAFF-31D56BE22EE3}" type="pres">
      <dgm:prSet presAssocID="{B80DE7FB-9DE7-471E-9284-66E5702F68EA}" presName="img" presStyleLbl="fgImgPlace1" presStyleIdx="0" presStyleCnt="8" custScaleX="42515" custLinFactNeighborX="-17729" custLinFactNeighborY="3472"/>
      <dgm:spPr/>
    </dgm:pt>
    <dgm:pt modelId="{D8B87F90-838E-44B6-8A2E-BBF18B08C08E}" type="pres">
      <dgm:prSet presAssocID="{B80DE7FB-9DE7-471E-9284-66E5702F68EA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AF73D9-75B7-404B-BDA7-9CEA19B3D2E0}" type="pres">
      <dgm:prSet presAssocID="{F92EF8CB-5193-4EE4-8FB9-16AEC2E4B0E3}" presName="spacer" presStyleCnt="0"/>
      <dgm:spPr/>
    </dgm:pt>
    <dgm:pt modelId="{3E256331-D9CA-437C-AAF8-E263D1DA3657}" type="pres">
      <dgm:prSet presAssocID="{E1E5B286-627B-43AA-800C-E4B18E48206D}" presName="comp" presStyleCnt="0"/>
      <dgm:spPr/>
    </dgm:pt>
    <dgm:pt modelId="{365E6ACD-049D-492D-A061-283689CBA1DA}" type="pres">
      <dgm:prSet presAssocID="{E1E5B286-627B-43AA-800C-E4B18E48206D}" presName="box" presStyleLbl="node1" presStyleIdx="1" presStyleCnt="8"/>
      <dgm:spPr/>
      <dgm:t>
        <a:bodyPr/>
        <a:lstStyle/>
        <a:p>
          <a:endParaRPr lang="ru-RU"/>
        </a:p>
      </dgm:t>
    </dgm:pt>
    <dgm:pt modelId="{9A5D6789-E570-4807-B39D-7323836FE4BD}" type="pres">
      <dgm:prSet presAssocID="{E1E5B286-627B-43AA-800C-E4B18E48206D}" presName="img" presStyleLbl="fgImgPlace1" presStyleIdx="1" presStyleCnt="8" custScaleX="42062" custLinFactNeighborX="-18714" custLinFactNeighborY="-6253"/>
      <dgm:spPr/>
    </dgm:pt>
    <dgm:pt modelId="{BE330A86-36DB-443F-AF87-1A5D877C3083}" type="pres">
      <dgm:prSet presAssocID="{E1E5B286-627B-43AA-800C-E4B18E48206D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4CC9C2-5AD2-4B8F-B1F0-977FC5F8F58C}" type="pres">
      <dgm:prSet presAssocID="{4EF69F77-3B65-46E6-8383-D0DA34F54201}" presName="spacer" presStyleCnt="0"/>
      <dgm:spPr/>
    </dgm:pt>
    <dgm:pt modelId="{2013530C-45CA-4B0B-A8D4-1BE162DC27B0}" type="pres">
      <dgm:prSet presAssocID="{CB54CDC7-B3A9-409B-946C-11FDE4CBA769}" presName="comp" presStyleCnt="0"/>
      <dgm:spPr/>
    </dgm:pt>
    <dgm:pt modelId="{F07E6EEE-06DD-4115-BAAB-01827856C2A8}" type="pres">
      <dgm:prSet presAssocID="{CB54CDC7-B3A9-409B-946C-11FDE4CBA769}" presName="box" presStyleLbl="node1" presStyleIdx="2" presStyleCnt="8" custLinFactNeighborX="-3081" custLinFactNeighborY="-10085"/>
      <dgm:spPr/>
      <dgm:t>
        <a:bodyPr/>
        <a:lstStyle/>
        <a:p>
          <a:endParaRPr lang="ru-RU"/>
        </a:p>
      </dgm:t>
    </dgm:pt>
    <dgm:pt modelId="{FB9A14BB-C8CD-4977-A8AD-80854A6CA2F0}" type="pres">
      <dgm:prSet presAssocID="{CB54CDC7-B3A9-409B-946C-11FDE4CBA769}" presName="img" presStyleLbl="fgImgPlace1" presStyleIdx="2" presStyleCnt="8" custScaleX="42062" custLinFactNeighborX="-18714" custLinFactNeighborY="-11956"/>
      <dgm:spPr/>
    </dgm:pt>
    <dgm:pt modelId="{E33EC52C-3CEF-4C8E-8BEC-946AB6B144DC}" type="pres">
      <dgm:prSet presAssocID="{CB54CDC7-B3A9-409B-946C-11FDE4CBA769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2FE671-2EAA-41CF-BA93-41671554C467}" type="pres">
      <dgm:prSet presAssocID="{D4044512-EBD9-43AF-84EA-AD433B5BB3F5}" presName="spacer" presStyleCnt="0"/>
      <dgm:spPr/>
    </dgm:pt>
    <dgm:pt modelId="{8DC80519-58C4-4592-A478-37C4E83BD9DC}" type="pres">
      <dgm:prSet presAssocID="{8DE57112-8539-481E-B2C7-517CA82EDE15}" presName="comp" presStyleCnt="0"/>
      <dgm:spPr/>
    </dgm:pt>
    <dgm:pt modelId="{C739910C-B00C-4BA1-9442-EAAC454CEE0B}" type="pres">
      <dgm:prSet presAssocID="{8DE57112-8539-481E-B2C7-517CA82EDE15}" presName="box" presStyleLbl="node1" presStyleIdx="3" presStyleCnt="8"/>
      <dgm:spPr/>
      <dgm:t>
        <a:bodyPr/>
        <a:lstStyle/>
        <a:p>
          <a:endParaRPr lang="ru-RU"/>
        </a:p>
      </dgm:t>
    </dgm:pt>
    <dgm:pt modelId="{550941B8-7EB3-4DCE-8732-3380CCF0CB2A}" type="pres">
      <dgm:prSet presAssocID="{8DE57112-8539-481E-B2C7-517CA82EDE15}" presName="img" presStyleLbl="fgImgPlace1" presStyleIdx="3" presStyleCnt="8" custScaleX="42062" custLinFactNeighborX="-17538" custLinFactNeighborY="-15520"/>
      <dgm:spPr/>
    </dgm:pt>
    <dgm:pt modelId="{1639594D-B884-42A2-8C82-4A6FF3D304C4}" type="pres">
      <dgm:prSet presAssocID="{8DE57112-8539-481E-B2C7-517CA82EDE15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0B6BC4-839A-433D-936E-23AE3B45EA3F}" type="pres">
      <dgm:prSet presAssocID="{88C53459-BE4C-4DEE-8F69-E9109E1D4C7D}" presName="spacer" presStyleCnt="0"/>
      <dgm:spPr/>
    </dgm:pt>
    <dgm:pt modelId="{A24A0759-391A-485B-B19A-BB7683DF1304}" type="pres">
      <dgm:prSet presAssocID="{3F718CC5-A114-4B69-88B7-65FC43879515}" presName="comp" presStyleCnt="0"/>
      <dgm:spPr/>
    </dgm:pt>
    <dgm:pt modelId="{90029031-4112-4EB1-A1DA-58B3D8984B87}" type="pres">
      <dgm:prSet presAssocID="{3F718CC5-A114-4B69-88B7-65FC43879515}" presName="box" presStyleLbl="node1" presStyleIdx="4" presStyleCnt="8"/>
      <dgm:spPr/>
      <dgm:t>
        <a:bodyPr/>
        <a:lstStyle/>
        <a:p>
          <a:endParaRPr lang="ru-RU"/>
        </a:p>
      </dgm:t>
    </dgm:pt>
    <dgm:pt modelId="{1D336BAB-60A8-402D-9B73-D7E93EB54168}" type="pres">
      <dgm:prSet presAssocID="{3F718CC5-A114-4B69-88B7-65FC43879515}" presName="img" presStyleLbl="fgImgPlace1" presStyleIdx="4" presStyleCnt="8" custScaleX="42062" custLinFactNeighborX="-17538" custLinFactNeighborY="-307"/>
      <dgm:spPr/>
    </dgm:pt>
    <dgm:pt modelId="{BD5546A7-8841-4E39-A4A3-DC5249996097}" type="pres">
      <dgm:prSet presAssocID="{3F718CC5-A114-4B69-88B7-65FC43879515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B781D5-36AD-4BDA-9B52-AF0D0683F8AA}" type="pres">
      <dgm:prSet presAssocID="{DFF8C9F7-7A0B-48F3-8AAB-C9156ECA6C46}" presName="spacer" presStyleCnt="0"/>
      <dgm:spPr/>
    </dgm:pt>
    <dgm:pt modelId="{787574AF-3D28-4B29-A289-F2BC4816C15C}" type="pres">
      <dgm:prSet presAssocID="{CD67E065-A032-4110-8A34-FC1763FFAB7A}" presName="comp" presStyleCnt="0"/>
      <dgm:spPr/>
    </dgm:pt>
    <dgm:pt modelId="{1698E914-FC40-4DFD-8C36-354B7DC827B1}" type="pres">
      <dgm:prSet presAssocID="{CD67E065-A032-4110-8A34-FC1763FFAB7A}" presName="box" presStyleLbl="node1" presStyleIdx="5" presStyleCnt="8" custLinFactNeighborX="3563" custLinFactNeighborY="-2898"/>
      <dgm:spPr/>
      <dgm:t>
        <a:bodyPr/>
        <a:lstStyle/>
        <a:p>
          <a:endParaRPr lang="ru-RU"/>
        </a:p>
      </dgm:t>
    </dgm:pt>
    <dgm:pt modelId="{1339CD1F-65F8-41A1-99C3-FF5EF9D82AEF}" type="pres">
      <dgm:prSet presAssocID="{CD67E065-A032-4110-8A34-FC1763FFAB7A}" presName="img" presStyleLbl="fgImgPlace1" presStyleIdx="5" presStyleCnt="8" custScaleX="42062" custLinFactNeighborX="-17538" custLinFactNeighborY="-1404"/>
      <dgm:spPr/>
    </dgm:pt>
    <dgm:pt modelId="{2F6CF1E2-7587-4AB3-9C5C-1726E8FD0AC2}" type="pres">
      <dgm:prSet presAssocID="{CD67E065-A032-4110-8A34-FC1763FFAB7A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19902E-57DF-425D-94E3-8675A204F68A}" type="pres">
      <dgm:prSet presAssocID="{57A33C7D-E078-402C-811C-9BD8235C8540}" presName="spacer" presStyleCnt="0"/>
      <dgm:spPr/>
    </dgm:pt>
    <dgm:pt modelId="{C57B3E04-D331-4FD4-8CAC-714EB93A9E5E}" type="pres">
      <dgm:prSet presAssocID="{1C9EC527-3414-4DCE-B0AC-D18A31C0D322}" presName="comp" presStyleCnt="0"/>
      <dgm:spPr/>
    </dgm:pt>
    <dgm:pt modelId="{AAC9161D-2B4A-4FDD-8A34-8C3BF4EAEC30}" type="pres">
      <dgm:prSet presAssocID="{1C9EC527-3414-4DCE-B0AC-D18A31C0D322}" presName="box" presStyleLbl="node1" presStyleIdx="6" presStyleCnt="8"/>
      <dgm:spPr/>
      <dgm:t>
        <a:bodyPr/>
        <a:lstStyle/>
        <a:p>
          <a:endParaRPr lang="ru-RU"/>
        </a:p>
      </dgm:t>
    </dgm:pt>
    <dgm:pt modelId="{5F4DD40F-7CD4-4E9D-8298-2278D377BCA0}" type="pres">
      <dgm:prSet presAssocID="{1C9EC527-3414-4DCE-B0AC-D18A31C0D322}" presName="img" presStyleLbl="fgImgPlace1" presStyleIdx="6" presStyleCnt="8" custScaleX="42062" custLinFactNeighborX="-17538" custLinFactNeighborY="-3817"/>
      <dgm:spPr/>
    </dgm:pt>
    <dgm:pt modelId="{BF799967-1ABD-4B2F-A5D9-F2B457F57A2D}" type="pres">
      <dgm:prSet presAssocID="{1C9EC527-3414-4DCE-B0AC-D18A31C0D32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A7ED0F-8911-4D4E-9D55-FF062452DA46}" type="pres">
      <dgm:prSet presAssocID="{49D7C2AE-B516-4D1B-99DD-4C150E5101D9}" presName="spacer" presStyleCnt="0"/>
      <dgm:spPr/>
    </dgm:pt>
    <dgm:pt modelId="{0116D98F-998C-45B2-8445-A2A7323F019C}" type="pres">
      <dgm:prSet presAssocID="{45FF188D-5411-4C5F-B0BC-915121A508C9}" presName="comp" presStyleCnt="0"/>
      <dgm:spPr/>
    </dgm:pt>
    <dgm:pt modelId="{C1D7CF60-D47A-4BEA-82F3-8816D06B80BD}" type="pres">
      <dgm:prSet presAssocID="{45FF188D-5411-4C5F-B0BC-915121A508C9}" presName="box" presStyleLbl="node1" presStyleIdx="7" presStyleCnt="8"/>
      <dgm:spPr/>
      <dgm:t>
        <a:bodyPr/>
        <a:lstStyle/>
        <a:p>
          <a:endParaRPr lang="ru-RU"/>
        </a:p>
      </dgm:t>
    </dgm:pt>
    <dgm:pt modelId="{185D7C0A-41BE-431C-A83C-DE937606C9E0}" type="pres">
      <dgm:prSet presAssocID="{45FF188D-5411-4C5F-B0BC-915121A508C9}" presName="img" presStyleLbl="fgImgPlace1" presStyleIdx="7" presStyleCnt="8" custScaleX="42062" custLinFactNeighborX="-15406" custLinFactNeighborY="-4767"/>
      <dgm:spPr/>
    </dgm:pt>
    <dgm:pt modelId="{049E609F-B715-42B4-80DF-907F49B63458}" type="pres">
      <dgm:prSet presAssocID="{45FF188D-5411-4C5F-B0BC-915121A508C9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779FCF-6985-4C2F-B22C-4508E7F1B1B3}" type="presOf" srcId="{45FF188D-5411-4C5F-B0BC-915121A508C9}" destId="{049E609F-B715-42B4-80DF-907F49B63458}" srcOrd="1" destOrd="0" presId="urn:microsoft.com/office/officeart/2005/8/layout/vList4"/>
    <dgm:cxn modelId="{B2E0BCA3-D674-48BC-972C-2789EA201E9A}" type="presOf" srcId="{45FF188D-5411-4C5F-B0BC-915121A508C9}" destId="{C1D7CF60-D47A-4BEA-82F3-8816D06B80BD}" srcOrd="0" destOrd="0" presId="urn:microsoft.com/office/officeart/2005/8/layout/vList4"/>
    <dgm:cxn modelId="{CB141109-C28D-4127-A03C-23163D4FB7A1}" type="presOf" srcId="{CD67E065-A032-4110-8A34-FC1763FFAB7A}" destId="{1698E914-FC40-4DFD-8C36-354B7DC827B1}" srcOrd="0" destOrd="0" presId="urn:microsoft.com/office/officeart/2005/8/layout/vList4"/>
    <dgm:cxn modelId="{CA2D0C45-E92C-4523-A0E9-4DB08F1DFB65}" type="presOf" srcId="{CB54CDC7-B3A9-409B-946C-11FDE4CBA769}" destId="{F07E6EEE-06DD-4115-BAAB-01827856C2A8}" srcOrd="0" destOrd="0" presId="urn:microsoft.com/office/officeart/2005/8/layout/vList4"/>
    <dgm:cxn modelId="{F3F952F7-9D16-4C50-90D2-C909A0231511}" srcId="{A7D0D741-C95C-4038-8D9A-9959495B9011}" destId="{CD67E065-A032-4110-8A34-FC1763FFAB7A}" srcOrd="5" destOrd="0" parTransId="{8259D2BB-9915-463C-B540-38638F5A93E9}" sibTransId="{57A33C7D-E078-402C-811C-9BD8235C8540}"/>
    <dgm:cxn modelId="{459A03B1-21AC-40B7-9342-CA85A92B3FF5}" type="presOf" srcId="{1C9EC527-3414-4DCE-B0AC-D18A31C0D322}" destId="{BF799967-1ABD-4B2F-A5D9-F2B457F57A2D}" srcOrd="1" destOrd="0" presId="urn:microsoft.com/office/officeart/2005/8/layout/vList4"/>
    <dgm:cxn modelId="{36432113-586F-4AB3-921B-9DAC7429CB07}" type="presOf" srcId="{E1E5B286-627B-43AA-800C-E4B18E48206D}" destId="{365E6ACD-049D-492D-A061-283689CBA1DA}" srcOrd="0" destOrd="0" presId="urn:microsoft.com/office/officeart/2005/8/layout/vList4"/>
    <dgm:cxn modelId="{50199EDD-FCA7-412C-99DB-E43BDBAE8C48}" srcId="{A7D0D741-C95C-4038-8D9A-9959495B9011}" destId="{E1E5B286-627B-43AA-800C-E4B18E48206D}" srcOrd="1" destOrd="0" parTransId="{F0031B7F-DC77-42B8-9665-D1E1EBCD47D5}" sibTransId="{4EF69F77-3B65-46E6-8383-D0DA34F54201}"/>
    <dgm:cxn modelId="{70254CE0-591E-4022-8578-BDCDA5BF78BC}" type="presOf" srcId="{8DE57112-8539-481E-B2C7-517CA82EDE15}" destId="{C739910C-B00C-4BA1-9442-EAAC454CEE0B}" srcOrd="0" destOrd="0" presId="urn:microsoft.com/office/officeart/2005/8/layout/vList4"/>
    <dgm:cxn modelId="{0E1BA3D4-99BF-478D-82FF-CB42541F188A}" type="presOf" srcId="{CD67E065-A032-4110-8A34-FC1763FFAB7A}" destId="{2F6CF1E2-7587-4AB3-9C5C-1726E8FD0AC2}" srcOrd="1" destOrd="0" presId="urn:microsoft.com/office/officeart/2005/8/layout/vList4"/>
    <dgm:cxn modelId="{C5E632F0-B8D8-4302-9D76-5250E9F8387B}" srcId="{A7D0D741-C95C-4038-8D9A-9959495B9011}" destId="{45FF188D-5411-4C5F-B0BC-915121A508C9}" srcOrd="7" destOrd="0" parTransId="{9D276282-6D8B-40E5-AD3C-1ED5A0630638}" sibTransId="{66AB6986-FEB5-4D74-8F87-31B2BBE5665C}"/>
    <dgm:cxn modelId="{6BD69EE8-E3B2-4976-BD46-AEFDFFC1A4F7}" srcId="{A7D0D741-C95C-4038-8D9A-9959495B9011}" destId="{B80DE7FB-9DE7-471E-9284-66E5702F68EA}" srcOrd="0" destOrd="0" parTransId="{A1831EA8-CFB4-4193-849D-7864AA0122CC}" sibTransId="{F92EF8CB-5193-4EE4-8FB9-16AEC2E4B0E3}"/>
    <dgm:cxn modelId="{84B5ACC6-7314-436B-AEEA-14217CD25773}" type="presOf" srcId="{8DE57112-8539-481E-B2C7-517CA82EDE15}" destId="{1639594D-B884-42A2-8C82-4A6FF3D304C4}" srcOrd="1" destOrd="0" presId="urn:microsoft.com/office/officeart/2005/8/layout/vList4"/>
    <dgm:cxn modelId="{93F20625-502E-4A22-9914-EC2DB4AB7909}" type="presOf" srcId="{1C9EC527-3414-4DCE-B0AC-D18A31C0D322}" destId="{AAC9161D-2B4A-4FDD-8A34-8C3BF4EAEC30}" srcOrd="0" destOrd="0" presId="urn:microsoft.com/office/officeart/2005/8/layout/vList4"/>
    <dgm:cxn modelId="{F08C9706-A2CB-4098-BECC-1B1EA84331ED}" type="presOf" srcId="{B80DE7FB-9DE7-471E-9284-66E5702F68EA}" destId="{D8B87F90-838E-44B6-8A2E-BBF18B08C08E}" srcOrd="1" destOrd="0" presId="urn:microsoft.com/office/officeart/2005/8/layout/vList4"/>
    <dgm:cxn modelId="{4EF00458-926C-4159-BC8B-D177E3504C7A}" srcId="{A7D0D741-C95C-4038-8D9A-9959495B9011}" destId="{CB54CDC7-B3A9-409B-946C-11FDE4CBA769}" srcOrd="2" destOrd="0" parTransId="{1FE567B2-DFDD-4A48-8C11-5FBFCA046EF4}" sibTransId="{D4044512-EBD9-43AF-84EA-AD433B5BB3F5}"/>
    <dgm:cxn modelId="{4DF55654-FB88-49B8-B3B2-FE7CE9DAC8C3}" type="presOf" srcId="{CB54CDC7-B3A9-409B-946C-11FDE4CBA769}" destId="{E33EC52C-3CEF-4C8E-8BEC-946AB6B144DC}" srcOrd="1" destOrd="0" presId="urn:microsoft.com/office/officeart/2005/8/layout/vList4"/>
    <dgm:cxn modelId="{CD299E77-3724-45B9-A73F-4780829F8AE9}" type="presOf" srcId="{A7D0D741-C95C-4038-8D9A-9959495B9011}" destId="{206E22CB-34E1-476F-976F-FE6D36147B26}" srcOrd="0" destOrd="0" presId="urn:microsoft.com/office/officeart/2005/8/layout/vList4"/>
    <dgm:cxn modelId="{A74C7BF9-C568-460C-8542-E005B6DB3137}" srcId="{A7D0D741-C95C-4038-8D9A-9959495B9011}" destId="{3F718CC5-A114-4B69-88B7-65FC43879515}" srcOrd="4" destOrd="0" parTransId="{6CC494F4-0BE7-40F0-9734-1035C10E8051}" sibTransId="{DFF8C9F7-7A0B-48F3-8AAB-C9156ECA6C46}"/>
    <dgm:cxn modelId="{550071C4-3870-4C46-B995-9C6564758871}" srcId="{A7D0D741-C95C-4038-8D9A-9959495B9011}" destId="{8DE57112-8539-481E-B2C7-517CA82EDE15}" srcOrd="3" destOrd="0" parTransId="{C22EC3A4-DA10-4F3D-B99C-275CC4A933A2}" sibTransId="{88C53459-BE4C-4DEE-8F69-E9109E1D4C7D}"/>
    <dgm:cxn modelId="{A265CCB2-361E-470B-A5E0-6AA9602AB2EA}" type="presOf" srcId="{3F718CC5-A114-4B69-88B7-65FC43879515}" destId="{90029031-4112-4EB1-A1DA-58B3D8984B87}" srcOrd="0" destOrd="0" presId="urn:microsoft.com/office/officeart/2005/8/layout/vList4"/>
    <dgm:cxn modelId="{C350611B-6B58-4C34-A0A1-18A776B5C7B5}" type="presOf" srcId="{3F718CC5-A114-4B69-88B7-65FC43879515}" destId="{BD5546A7-8841-4E39-A4A3-DC5249996097}" srcOrd="1" destOrd="0" presId="urn:microsoft.com/office/officeart/2005/8/layout/vList4"/>
    <dgm:cxn modelId="{D3F35769-F221-4349-ACE3-9789BCC97631}" type="presOf" srcId="{E1E5B286-627B-43AA-800C-E4B18E48206D}" destId="{BE330A86-36DB-443F-AF87-1A5D877C3083}" srcOrd="1" destOrd="0" presId="urn:microsoft.com/office/officeart/2005/8/layout/vList4"/>
    <dgm:cxn modelId="{CABD93CD-36B2-496B-BCE3-74FF85163130}" type="presOf" srcId="{B80DE7FB-9DE7-471E-9284-66E5702F68EA}" destId="{4432885A-6CE0-4EA7-9A13-EEA594A47372}" srcOrd="0" destOrd="0" presId="urn:microsoft.com/office/officeart/2005/8/layout/vList4"/>
    <dgm:cxn modelId="{9E0D17A9-F578-4F0C-969A-C599FDA66A47}" srcId="{A7D0D741-C95C-4038-8D9A-9959495B9011}" destId="{1C9EC527-3414-4DCE-B0AC-D18A31C0D322}" srcOrd="6" destOrd="0" parTransId="{55F76107-B626-48F7-84B1-7CA17D7AA8C9}" sibTransId="{49D7C2AE-B516-4D1B-99DD-4C150E5101D9}"/>
    <dgm:cxn modelId="{0BE0B1CC-3BA8-40CF-88AD-ADB843AEBC9A}" type="presParOf" srcId="{206E22CB-34E1-476F-976F-FE6D36147B26}" destId="{165FBFF6-D57E-4A01-A41F-6771DFB0B67E}" srcOrd="0" destOrd="0" presId="urn:microsoft.com/office/officeart/2005/8/layout/vList4"/>
    <dgm:cxn modelId="{C8F52EDD-212B-4089-ADBF-7B2A644AEF21}" type="presParOf" srcId="{165FBFF6-D57E-4A01-A41F-6771DFB0B67E}" destId="{4432885A-6CE0-4EA7-9A13-EEA594A47372}" srcOrd="0" destOrd="0" presId="urn:microsoft.com/office/officeart/2005/8/layout/vList4"/>
    <dgm:cxn modelId="{2415BFA3-F64B-460D-B5E1-540C0ECB3109}" type="presParOf" srcId="{165FBFF6-D57E-4A01-A41F-6771DFB0B67E}" destId="{D10690CB-119E-4392-BAFF-31D56BE22EE3}" srcOrd="1" destOrd="0" presId="urn:microsoft.com/office/officeart/2005/8/layout/vList4"/>
    <dgm:cxn modelId="{407B7BFB-C3D1-4DD1-BBF3-CD12455EB751}" type="presParOf" srcId="{165FBFF6-D57E-4A01-A41F-6771DFB0B67E}" destId="{D8B87F90-838E-44B6-8A2E-BBF18B08C08E}" srcOrd="2" destOrd="0" presId="urn:microsoft.com/office/officeart/2005/8/layout/vList4"/>
    <dgm:cxn modelId="{3368F5FA-7ECB-474A-84CF-2DE069405166}" type="presParOf" srcId="{206E22CB-34E1-476F-976F-FE6D36147B26}" destId="{27AF73D9-75B7-404B-BDA7-9CEA19B3D2E0}" srcOrd="1" destOrd="0" presId="urn:microsoft.com/office/officeart/2005/8/layout/vList4"/>
    <dgm:cxn modelId="{E89C4915-E9A5-4E0A-A91D-E7198A666196}" type="presParOf" srcId="{206E22CB-34E1-476F-976F-FE6D36147B26}" destId="{3E256331-D9CA-437C-AAF8-E263D1DA3657}" srcOrd="2" destOrd="0" presId="urn:microsoft.com/office/officeart/2005/8/layout/vList4"/>
    <dgm:cxn modelId="{3141E04F-712B-45A3-B6F3-7045CAF599FD}" type="presParOf" srcId="{3E256331-D9CA-437C-AAF8-E263D1DA3657}" destId="{365E6ACD-049D-492D-A061-283689CBA1DA}" srcOrd="0" destOrd="0" presId="urn:microsoft.com/office/officeart/2005/8/layout/vList4"/>
    <dgm:cxn modelId="{1CB943F9-8443-40BD-AD62-5013CA30E731}" type="presParOf" srcId="{3E256331-D9CA-437C-AAF8-E263D1DA3657}" destId="{9A5D6789-E570-4807-B39D-7323836FE4BD}" srcOrd="1" destOrd="0" presId="urn:microsoft.com/office/officeart/2005/8/layout/vList4"/>
    <dgm:cxn modelId="{18956DE6-2257-4EF4-8F71-8774F0110104}" type="presParOf" srcId="{3E256331-D9CA-437C-AAF8-E263D1DA3657}" destId="{BE330A86-36DB-443F-AF87-1A5D877C3083}" srcOrd="2" destOrd="0" presId="urn:microsoft.com/office/officeart/2005/8/layout/vList4"/>
    <dgm:cxn modelId="{8D40A5EA-7BB0-44B9-8749-94194E880CDD}" type="presParOf" srcId="{206E22CB-34E1-476F-976F-FE6D36147B26}" destId="{D54CC9C2-5AD2-4B8F-B1F0-977FC5F8F58C}" srcOrd="3" destOrd="0" presId="urn:microsoft.com/office/officeart/2005/8/layout/vList4"/>
    <dgm:cxn modelId="{9FA9F33E-42EA-4A15-BF33-0E81047D17C4}" type="presParOf" srcId="{206E22CB-34E1-476F-976F-FE6D36147B26}" destId="{2013530C-45CA-4B0B-A8D4-1BE162DC27B0}" srcOrd="4" destOrd="0" presId="urn:microsoft.com/office/officeart/2005/8/layout/vList4"/>
    <dgm:cxn modelId="{9B324471-C283-4CAD-80D0-672B3B085DCE}" type="presParOf" srcId="{2013530C-45CA-4B0B-A8D4-1BE162DC27B0}" destId="{F07E6EEE-06DD-4115-BAAB-01827856C2A8}" srcOrd="0" destOrd="0" presId="urn:microsoft.com/office/officeart/2005/8/layout/vList4"/>
    <dgm:cxn modelId="{905190CA-A8F0-4529-9375-AB606CDF3A23}" type="presParOf" srcId="{2013530C-45CA-4B0B-A8D4-1BE162DC27B0}" destId="{FB9A14BB-C8CD-4977-A8AD-80854A6CA2F0}" srcOrd="1" destOrd="0" presId="urn:microsoft.com/office/officeart/2005/8/layout/vList4"/>
    <dgm:cxn modelId="{363A96E8-854F-4A48-B4EA-698D6714BCC8}" type="presParOf" srcId="{2013530C-45CA-4B0B-A8D4-1BE162DC27B0}" destId="{E33EC52C-3CEF-4C8E-8BEC-946AB6B144DC}" srcOrd="2" destOrd="0" presId="urn:microsoft.com/office/officeart/2005/8/layout/vList4"/>
    <dgm:cxn modelId="{2BCF52B4-AE16-4277-8C56-5DF835BF9475}" type="presParOf" srcId="{206E22CB-34E1-476F-976F-FE6D36147B26}" destId="{2F2FE671-2EAA-41CF-BA93-41671554C467}" srcOrd="5" destOrd="0" presId="urn:microsoft.com/office/officeart/2005/8/layout/vList4"/>
    <dgm:cxn modelId="{1159C74E-C11D-4558-9DE3-12F28106F152}" type="presParOf" srcId="{206E22CB-34E1-476F-976F-FE6D36147B26}" destId="{8DC80519-58C4-4592-A478-37C4E83BD9DC}" srcOrd="6" destOrd="0" presId="urn:microsoft.com/office/officeart/2005/8/layout/vList4"/>
    <dgm:cxn modelId="{279AB40F-57A4-457A-A777-FE17F28441B8}" type="presParOf" srcId="{8DC80519-58C4-4592-A478-37C4E83BD9DC}" destId="{C739910C-B00C-4BA1-9442-EAAC454CEE0B}" srcOrd="0" destOrd="0" presId="urn:microsoft.com/office/officeart/2005/8/layout/vList4"/>
    <dgm:cxn modelId="{1BCD18A6-C282-420B-B207-F6B693380E70}" type="presParOf" srcId="{8DC80519-58C4-4592-A478-37C4E83BD9DC}" destId="{550941B8-7EB3-4DCE-8732-3380CCF0CB2A}" srcOrd="1" destOrd="0" presId="urn:microsoft.com/office/officeart/2005/8/layout/vList4"/>
    <dgm:cxn modelId="{ECDDF412-69C5-413F-8FA4-8253780231B6}" type="presParOf" srcId="{8DC80519-58C4-4592-A478-37C4E83BD9DC}" destId="{1639594D-B884-42A2-8C82-4A6FF3D304C4}" srcOrd="2" destOrd="0" presId="urn:microsoft.com/office/officeart/2005/8/layout/vList4"/>
    <dgm:cxn modelId="{176120AC-0000-4E22-8A66-46831478F405}" type="presParOf" srcId="{206E22CB-34E1-476F-976F-FE6D36147B26}" destId="{500B6BC4-839A-433D-936E-23AE3B45EA3F}" srcOrd="7" destOrd="0" presId="urn:microsoft.com/office/officeart/2005/8/layout/vList4"/>
    <dgm:cxn modelId="{A59BFDF9-5F38-402B-8102-ADD094AA24D9}" type="presParOf" srcId="{206E22CB-34E1-476F-976F-FE6D36147B26}" destId="{A24A0759-391A-485B-B19A-BB7683DF1304}" srcOrd="8" destOrd="0" presId="urn:microsoft.com/office/officeart/2005/8/layout/vList4"/>
    <dgm:cxn modelId="{912F3EEE-A9BE-4FED-9A86-E9C086E87983}" type="presParOf" srcId="{A24A0759-391A-485B-B19A-BB7683DF1304}" destId="{90029031-4112-4EB1-A1DA-58B3D8984B87}" srcOrd="0" destOrd="0" presId="urn:microsoft.com/office/officeart/2005/8/layout/vList4"/>
    <dgm:cxn modelId="{47FE070E-280B-4387-819B-68AAEC142E03}" type="presParOf" srcId="{A24A0759-391A-485B-B19A-BB7683DF1304}" destId="{1D336BAB-60A8-402D-9B73-D7E93EB54168}" srcOrd="1" destOrd="0" presId="urn:microsoft.com/office/officeart/2005/8/layout/vList4"/>
    <dgm:cxn modelId="{03295769-A706-4A65-BA88-33CA07A8C5A7}" type="presParOf" srcId="{A24A0759-391A-485B-B19A-BB7683DF1304}" destId="{BD5546A7-8841-4E39-A4A3-DC5249996097}" srcOrd="2" destOrd="0" presId="urn:microsoft.com/office/officeart/2005/8/layout/vList4"/>
    <dgm:cxn modelId="{D26E6812-3192-4859-8F8C-CDDECF7BF7BA}" type="presParOf" srcId="{206E22CB-34E1-476F-976F-FE6D36147B26}" destId="{51B781D5-36AD-4BDA-9B52-AF0D0683F8AA}" srcOrd="9" destOrd="0" presId="urn:microsoft.com/office/officeart/2005/8/layout/vList4"/>
    <dgm:cxn modelId="{A5083BA9-7530-403E-968C-6BBAA837315B}" type="presParOf" srcId="{206E22CB-34E1-476F-976F-FE6D36147B26}" destId="{787574AF-3D28-4B29-A289-F2BC4816C15C}" srcOrd="10" destOrd="0" presId="urn:microsoft.com/office/officeart/2005/8/layout/vList4"/>
    <dgm:cxn modelId="{7E861C09-0933-4153-BE90-9623B2FCC35C}" type="presParOf" srcId="{787574AF-3D28-4B29-A289-F2BC4816C15C}" destId="{1698E914-FC40-4DFD-8C36-354B7DC827B1}" srcOrd="0" destOrd="0" presId="urn:microsoft.com/office/officeart/2005/8/layout/vList4"/>
    <dgm:cxn modelId="{755AD6E6-7F52-48EE-9349-3F5B7F8CE634}" type="presParOf" srcId="{787574AF-3D28-4B29-A289-F2BC4816C15C}" destId="{1339CD1F-65F8-41A1-99C3-FF5EF9D82AEF}" srcOrd="1" destOrd="0" presId="urn:microsoft.com/office/officeart/2005/8/layout/vList4"/>
    <dgm:cxn modelId="{995174CC-32D5-4A8C-B78F-78F0E619A01D}" type="presParOf" srcId="{787574AF-3D28-4B29-A289-F2BC4816C15C}" destId="{2F6CF1E2-7587-4AB3-9C5C-1726E8FD0AC2}" srcOrd="2" destOrd="0" presId="urn:microsoft.com/office/officeart/2005/8/layout/vList4"/>
    <dgm:cxn modelId="{188F9837-1A9A-4D7B-A325-F57A58947BB0}" type="presParOf" srcId="{206E22CB-34E1-476F-976F-FE6D36147B26}" destId="{9C19902E-57DF-425D-94E3-8675A204F68A}" srcOrd="11" destOrd="0" presId="urn:microsoft.com/office/officeart/2005/8/layout/vList4"/>
    <dgm:cxn modelId="{CE95F6B9-CCA0-4B5B-8773-7B9034C9E3AA}" type="presParOf" srcId="{206E22CB-34E1-476F-976F-FE6D36147B26}" destId="{C57B3E04-D331-4FD4-8CAC-714EB93A9E5E}" srcOrd="12" destOrd="0" presId="urn:microsoft.com/office/officeart/2005/8/layout/vList4"/>
    <dgm:cxn modelId="{01F375C8-4125-4E0F-B3D8-E8D309FA93D2}" type="presParOf" srcId="{C57B3E04-D331-4FD4-8CAC-714EB93A9E5E}" destId="{AAC9161D-2B4A-4FDD-8A34-8C3BF4EAEC30}" srcOrd="0" destOrd="0" presId="urn:microsoft.com/office/officeart/2005/8/layout/vList4"/>
    <dgm:cxn modelId="{3D988557-B26F-4881-8962-036EA84CC6DA}" type="presParOf" srcId="{C57B3E04-D331-4FD4-8CAC-714EB93A9E5E}" destId="{5F4DD40F-7CD4-4E9D-8298-2278D377BCA0}" srcOrd="1" destOrd="0" presId="urn:microsoft.com/office/officeart/2005/8/layout/vList4"/>
    <dgm:cxn modelId="{25FE3625-3CD0-44B6-B05E-29FF7C80339F}" type="presParOf" srcId="{C57B3E04-D331-4FD4-8CAC-714EB93A9E5E}" destId="{BF799967-1ABD-4B2F-A5D9-F2B457F57A2D}" srcOrd="2" destOrd="0" presId="urn:microsoft.com/office/officeart/2005/8/layout/vList4"/>
    <dgm:cxn modelId="{9A30ED14-C760-4F6C-911D-C59F120DCD3D}" type="presParOf" srcId="{206E22CB-34E1-476F-976F-FE6D36147B26}" destId="{B3A7ED0F-8911-4D4E-9D55-FF062452DA46}" srcOrd="13" destOrd="0" presId="urn:microsoft.com/office/officeart/2005/8/layout/vList4"/>
    <dgm:cxn modelId="{7B79C4CD-7189-412F-A5EC-0BD0A71C1E33}" type="presParOf" srcId="{206E22CB-34E1-476F-976F-FE6D36147B26}" destId="{0116D98F-998C-45B2-8445-A2A7323F019C}" srcOrd="14" destOrd="0" presId="urn:microsoft.com/office/officeart/2005/8/layout/vList4"/>
    <dgm:cxn modelId="{E7C1F3E3-9857-48E0-BA65-F401C7DAD6E5}" type="presParOf" srcId="{0116D98F-998C-45B2-8445-A2A7323F019C}" destId="{C1D7CF60-D47A-4BEA-82F3-8816D06B80BD}" srcOrd="0" destOrd="0" presId="urn:microsoft.com/office/officeart/2005/8/layout/vList4"/>
    <dgm:cxn modelId="{EB5E5441-0C33-457F-B4B1-FE62996B314E}" type="presParOf" srcId="{0116D98F-998C-45B2-8445-A2A7323F019C}" destId="{185D7C0A-41BE-431C-A83C-DE937606C9E0}" srcOrd="1" destOrd="0" presId="urn:microsoft.com/office/officeart/2005/8/layout/vList4"/>
    <dgm:cxn modelId="{4D957196-2220-46F9-982E-3ED8BF4C4B7F}" type="presParOf" srcId="{0116D98F-998C-45B2-8445-A2A7323F019C}" destId="{049E609F-B715-42B4-80DF-907F49B6345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sv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9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0.png"/><Relationship Id="rId9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5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58400" y="6719671"/>
            <a:ext cx="595529" cy="595529"/>
            <a:chOff x="0" y="0"/>
            <a:chExt cx="794039" cy="794039"/>
          </a:xfrm>
        </p:grpSpPr>
        <p:sp>
          <p:nvSpPr>
            <p:cNvPr id="3" name="AutoShape 3"/>
            <p:cNvSpPr/>
            <p:nvPr/>
          </p:nvSpPr>
          <p:spPr>
            <a:xfrm rot="-5400000">
              <a:off x="0" y="1037"/>
              <a:ext cx="794039" cy="791965"/>
            </a:xfrm>
            <a:prstGeom prst="rect">
              <a:avLst/>
            </a:prstGeom>
            <a:solidFill>
              <a:srgbClr val="000000"/>
            </a:solidFill>
          </p:spPr>
        </p:sp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 rot="-5400000" flipV="1">
              <a:off x="0" y="0"/>
              <a:ext cx="794039" cy="794039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255580" y="270484"/>
            <a:ext cx="1200584" cy="116543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880215" y="3169426"/>
            <a:ext cx="8627714" cy="11613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38"/>
              </a:lnSpc>
              <a:spcBef>
                <a:spcPct val="0"/>
              </a:spcBef>
            </a:pPr>
            <a:r>
              <a:rPr lang="en-US" sz="3384" u="none" spc="67">
                <a:solidFill>
                  <a:srgbClr val="000000"/>
                </a:solidFill>
                <a:latin typeface="RoxboroughCF Bold Bold"/>
              </a:rPr>
              <a:t>Практики сетевого взаимодействия </a:t>
            </a:r>
          </a:p>
          <a:p>
            <a:pPr marL="0" lvl="0" indent="0" algn="ctr">
              <a:lnSpc>
                <a:spcPts val="4738"/>
              </a:lnSpc>
              <a:spcBef>
                <a:spcPct val="0"/>
              </a:spcBef>
            </a:pPr>
            <a:r>
              <a:rPr lang="en-US" sz="3384" u="none" spc="67">
                <a:solidFill>
                  <a:srgbClr val="000000"/>
                </a:solidFill>
                <a:latin typeface="RoxboroughCF Bold Bold"/>
              </a:rPr>
              <a:t>МБУ ДО ДЮЦ  г. Междуреченска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1983" y="241909"/>
            <a:ext cx="8950097" cy="4878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83"/>
              </a:lnSpc>
            </a:pPr>
            <a:r>
              <a:rPr lang="en-US" sz="1416" spc="28">
                <a:solidFill>
                  <a:srgbClr val="000000"/>
                </a:solidFill>
                <a:latin typeface="RoxboroughCF Bold Bold"/>
              </a:rPr>
              <a:t>Муниципальное бюджетное учреждение дополнительного образования </a:t>
            </a:r>
          </a:p>
          <a:p>
            <a:pPr algn="ctr">
              <a:lnSpc>
                <a:spcPts val="1983"/>
              </a:lnSpc>
              <a:spcBef>
                <a:spcPct val="0"/>
              </a:spcBef>
            </a:pPr>
            <a:r>
              <a:rPr lang="en-US" sz="1416" spc="28">
                <a:solidFill>
                  <a:srgbClr val="000000"/>
                </a:solidFill>
                <a:latin typeface="RoxboroughCF Bold Bold"/>
              </a:rPr>
              <a:t>"Детско-юношеский центр"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3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58071" y="6719671"/>
            <a:ext cx="595529" cy="595529"/>
            <a:chOff x="0" y="0"/>
            <a:chExt cx="794039" cy="794039"/>
          </a:xfrm>
        </p:grpSpPr>
        <p:sp>
          <p:nvSpPr>
            <p:cNvPr id="3" name="AutoShape 3"/>
            <p:cNvSpPr/>
            <p:nvPr/>
          </p:nvSpPr>
          <p:spPr>
            <a:xfrm rot="-5400000">
              <a:off x="0" y="1037"/>
              <a:ext cx="794039" cy="791965"/>
            </a:xfrm>
            <a:prstGeom prst="rect">
              <a:avLst/>
            </a:prstGeom>
            <a:solidFill>
              <a:srgbClr val="DA9570"/>
            </a:solidFill>
          </p:spPr>
        </p:sp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 rot="-5400000" flipV="1">
              <a:off x="0" y="0"/>
              <a:ext cx="794039" cy="794039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259421" y="1371008"/>
            <a:ext cx="5582822" cy="3738033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35909" y="5590005"/>
            <a:ext cx="8822162" cy="1129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970"/>
              </a:lnSpc>
            </a:pPr>
            <a:r>
              <a:rPr lang="en-US" sz="2700">
                <a:solidFill>
                  <a:srgbClr val="000000"/>
                </a:solidFill>
                <a:latin typeface="RoxboroughCF Bold"/>
              </a:rPr>
              <a:t>Сетевое взаимодействие -  инструмент повышения качества воспитания и образования, повышения познавательного интереса у школьников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5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58400" y="6719671"/>
            <a:ext cx="595529" cy="595529"/>
            <a:chOff x="0" y="0"/>
            <a:chExt cx="794039" cy="794039"/>
          </a:xfrm>
        </p:grpSpPr>
        <p:sp>
          <p:nvSpPr>
            <p:cNvPr id="3" name="AutoShape 3"/>
            <p:cNvSpPr/>
            <p:nvPr/>
          </p:nvSpPr>
          <p:spPr>
            <a:xfrm rot="-5400000">
              <a:off x="0" y="1037"/>
              <a:ext cx="794039" cy="791965"/>
            </a:xfrm>
            <a:prstGeom prst="rect">
              <a:avLst/>
            </a:prstGeom>
            <a:solidFill>
              <a:srgbClr val="000000"/>
            </a:solidFill>
          </p:spPr>
        </p:sp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 rot="-5400000" flipV="1">
              <a:off x="0" y="0"/>
              <a:ext cx="794039" cy="794039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473742" y="5064082"/>
            <a:ext cx="2806117" cy="210458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22976" y="3231384"/>
            <a:ext cx="2750766" cy="1832698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565797" y="5119729"/>
            <a:ext cx="2991812" cy="199329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4349937" y="3231384"/>
            <a:ext cx="2615212" cy="1695801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431069" y="303201"/>
            <a:ext cx="8727331" cy="2816696"/>
            <a:chOff x="0" y="0"/>
            <a:chExt cx="11636441" cy="3755594"/>
          </a:xfrm>
        </p:grpSpPr>
        <p:sp>
          <p:nvSpPr>
            <p:cNvPr id="10" name="TextBox 10"/>
            <p:cNvSpPr txBox="1"/>
            <p:nvPr/>
          </p:nvSpPr>
          <p:spPr>
            <a:xfrm>
              <a:off x="0" y="-47625"/>
              <a:ext cx="11636441" cy="1073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294"/>
                </a:lnSpc>
                <a:spcBef>
                  <a:spcPct val="0"/>
                </a:spcBef>
              </a:pPr>
              <a:r>
                <a:rPr lang="en-US" sz="2353" spc="47">
                  <a:solidFill>
                    <a:srgbClr val="FFFFFF"/>
                  </a:solidFill>
                  <a:latin typeface="RoxboroughCF Bold"/>
                </a:rPr>
                <a:t>Приоритетные направления сетевого взаимодействия МБУ ДО "Детско-юношеский центр"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1383182"/>
              <a:ext cx="11636441" cy="237241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457229" lvl="1" indent="-228615">
                <a:lnSpc>
                  <a:spcPts val="3621"/>
                </a:lnSpc>
                <a:buFont typeface="Arial"/>
                <a:buChar char="•"/>
              </a:pPr>
              <a:r>
                <a:rPr lang="en-US" sz="2117">
                  <a:solidFill>
                    <a:srgbClr val="000000"/>
                  </a:solidFill>
                  <a:latin typeface="RoxboroughCF Bold Bold"/>
                </a:rPr>
                <a:t>Патриотическое воспитание</a:t>
              </a:r>
            </a:p>
            <a:p>
              <a:pPr marL="457229" lvl="1" indent="-228615">
                <a:lnSpc>
                  <a:spcPts val="3621"/>
                </a:lnSpc>
                <a:buFont typeface="Arial"/>
                <a:buChar char="•"/>
              </a:pPr>
              <a:r>
                <a:rPr lang="en-US" sz="2117">
                  <a:solidFill>
                    <a:srgbClr val="000000"/>
                  </a:solidFill>
                  <a:latin typeface="RoxboroughCF Bold Bold"/>
                </a:rPr>
                <a:t>Профилактика детского дорожно-транспортного травматизма</a:t>
              </a:r>
            </a:p>
            <a:p>
              <a:pPr marL="457231" lvl="1" indent="-228615">
                <a:lnSpc>
                  <a:spcPts val="3621"/>
                </a:lnSpc>
                <a:buFont typeface="Arial"/>
                <a:buChar char="•"/>
              </a:pPr>
              <a:r>
                <a:rPr lang="en-US" sz="2117">
                  <a:solidFill>
                    <a:srgbClr val="000000"/>
                  </a:solidFill>
                  <a:latin typeface="RoxboroughCF Bold Bold"/>
                </a:rPr>
                <a:t>Спорт и туризм</a:t>
              </a:r>
            </a:p>
          </p:txBody>
        </p:sp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013309" y="5275185"/>
            <a:ext cx="1893485" cy="18934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3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308651" y="506089"/>
            <a:ext cx="230377" cy="6809111"/>
            <a:chOff x="0" y="0"/>
            <a:chExt cx="307170" cy="9078815"/>
          </a:xfrm>
        </p:grpSpPr>
        <p:sp>
          <p:nvSpPr>
            <p:cNvPr id="3" name="AutoShape 3"/>
            <p:cNvSpPr/>
            <p:nvPr/>
          </p:nvSpPr>
          <p:spPr>
            <a:xfrm>
              <a:off x="145751" y="0"/>
              <a:ext cx="15667" cy="9078815"/>
            </a:xfrm>
            <a:prstGeom prst="rect">
              <a:avLst/>
            </a:prstGeom>
            <a:solidFill>
              <a:srgbClr val="000000"/>
            </a:solidFill>
          </p:spPr>
        </p:sp>
        <p:grpSp>
          <p:nvGrpSpPr>
            <p:cNvPr id="4" name="Group 4"/>
            <p:cNvGrpSpPr/>
            <p:nvPr/>
          </p:nvGrpSpPr>
          <p:grpSpPr>
            <a:xfrm>
              <a:off x="0" y="612236"/>
              <a:ext cx="307170" cy="307170"/>
              <a:chOff x="0" y="0"/>
              <a:chExt cx="6350000" cy="6350000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DA9570"/>
              </a:solidFill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0" y="2894773"/>
              <a:ext cx="307170" cy="307170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DA9570"/>
              </a:solidFill>
            </p:spPr>
          </p:sp>
        </p:grpSp>
        <p:grpSp>
          <p:nvGrpSpPr>
            <p:cNvPr id="8" name="Group 8"/>
            <p:cNvGrpSpPr/>
            <p:nvPr/>
          </p:nvGrpSpPr>
          <p:grpSpPr>
            <a:xfrm>
              <a:off x="0" y="5410497"/>
              <a:ext cx="307170" cy="307170"/>
              <a:chOff x="0" y="0"/>
              <a:chExt cx="6350000" cy="635000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DA9570"/>
              </a:solidFill>
            </p:spPr>
          </p:sp>
        </p:grpSp>
        <p:grpSp>
          <p:nvGrpSpPr>
            <p:cNvPr id="10" name="Group 10"/>
            <p:cNvGrpSpPr/>
            <p:nvPr/>
          </p:nvGrpSpPr>
          <p:grpSpPr>
            <a:xfrm>
              <a:off x="0" y="7926221"/>
              <a:ext cx="307170" cy="307170"/>
              <a:chOff x="0" y="0"/>
              <a:chExt cx="6350000" cy="635000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DA9570"/>
              </a:solidFill>
            </p:spPr>
          </p:sp>
        </p:grpSp>
      </p:grpSp>
      <p:grpSp>
        <p:nvGrpSpPr>
          <p:cNvPr id="12" name="Group 12"/>
          <p:cNvGrpSpPr/>
          <p:nvPr/>
        </p:nvGrpSpPr>
        <p:grpSpPr>
          <a:xfrm>
            <a:off x="9158071" y="6719671"/>
            <a:ext cx="595529" cy="595529"/>
            <a:chOff x="0" y="0"/>
            <a:chExt cx="794039" cy="794039"/>
          </a:xfrm>
        </p:grpSpPr>
        <p:sp>
          <p:nvSpPr>
            <p:cNvPr id="13" name="AutoShape 13"/>
            <p:cNvSpPr/>
            <p:nvPr/>
          </p:nvSpPr>
          <p:spPr>
            <a:xfrm rot="-5400000">
              <a:off x="0" y="1037"/>
              <a:ext cx="794039" cy="791965"/>
            </a:xfrm>
            <a:prstGeom prst="rect">
              <a:avLst/>
            </a:prstGeom>
            <a:solidFill>
              <a:srgbClr val="DA9570"/>
            </a:solidFill>
          </p:spPr>
        </p:sp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 rot="-5400000" flipV="1">
              <a:off x="0" y="0"/>
              <a:ext cx="794039" cy="794039"/>
            </a:xfrm>
            <a:prstGeom prst="rect">
              <a:avLst/>
            </a:prstGeom>
          </p:spPr>
        </p:pic>
      </p:grpSp>
      <p:pic>
        <p:nvPicPr>
          <p:cNvPr id="15" name="Picture 1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04413" y="5612805"/>
            <a:ext cx="2393368" cy="179502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60846" y="3657600"/>
            <a:ext cx="2697113" cy="2022835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348131" y="-62729"/>
            <a:ext cx="3849352" cy="1425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00"/>
              </a:lnSpc>
            </a:pPr>
            <a:r>
              <a:rPr lang="en-US" sz="5000">
                <a:solidFill>
                  <a:srgbClr val="000000"/>
                </a:solidFill>
                <a:latin typeface="RoxboroughCF Bold"/>
              </a:rPr>
              <a:t>Сетевые партнеры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676300" y="199936"/>
            <a:ext cx="4989738" cy="7115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RoxboroughCF Bold"/>
              </a:rPr>
              <a:t>·Региональные (ГАУДО «Кузбасский центр детского и юношеского туризма и экскурсий», ГАУДО «Кузбасский центр «Дом «Юнармии», ГУДО «Кузбасский естественнонаучный центр «Юннат», Кузбасский детско-юношеский центр безопасности дорожного движения) и муниципальные органы управления (АМГО, Совет народных депутатов, МКУ УО, УФКиС, МКУ «Управление культурой и молодежной политики»);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·учреждения общего образования и дошкольные образовательные учреждения; 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·средства массовой информации;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·региональные федерации отдельных видов спорта;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·МПАСО 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·военный комиссариат г. Междуреченска;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·областное отделение ДОСААФ России;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·пожарная часть №1 г. Междуреченска;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·Междуреченское городское отделение Общероссийской общественной организации «Российский Союз Ветеранов Афганистана»;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·областная общественная организация «Ветераны пограничники»; 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·общероссийская общественная организация ветеранов Вооруженных Сил Российской Федерации;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·общероссийская Общественная Организация «Офицеры России»; 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·городской совет ветеранов войны и труда;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·отдел МВД России по г. Междуреченску;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·городской музей воинской славы;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·клуб кинологов 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·Филиал «Новокузнецкий ВГСО» ФГУП «ВГСЧ»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·Храм Всех Святых</a:t>
            </a:r>
          </a:p>
          <a:p>
            <a:pPr>
              <a:lnSpc>
                <a:spcPts val="1713"/>
              </a:lnSpc>
            </a:pPr>
            <a:r>
              <a:rPr lang="en-US" sz="1224">
                <a:solidFill>
                  <a:srgbClr val="000000"/>
                </a:solidFill>
                <a:latin typeface="Arimo"/>
              </a:rPr>
              <a:t>·Федеральная служба войск национальной гвардии Российской Федерации по Кемеровской области - Кузбассу</a:t>
            </a:r>
          </a:p>
          <a:p>
            <a:pPr>
              <a:lnSpc>
                <a:spcPts val="2285"/>
              </a:lnSpc>
            </a:pPr>
            <a:endParaRPr lang="en-US" sz="1224">
              <a:solidFill>
                <a:srgbClr val="000000"/>
              </a:solidFill>
              <a:latin typeface="Arimo"/>
            </a:endParaRP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04413" y="1528294"/>
            <a:ext cx="1786762" cy="23823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5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13028" y="4927539"/>
            <a:ext cx="2865883" cy="2183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77"/>
              </a:lnSpc>
              <a:spcBef>
                <a:spcPct val="0"/>
              </a:spcBef>
            </a:pPr>
            <a:r>
              <a:rPr lang="en-US" sz="1769" u="none">
                <a:solidFill>
                  <a:srgbClr val="000000"/>
                </a:solidFill>
                <a:latin typeface="Clear Sans Thin Bold"/>
              </a:rPr>
              <a:t>привлечение узких специалистов для организации мастер-классов, практических занятий, показательных выступлений, семинаров и стажерских площадок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284648" y="4914135"/>
            <a:ext cx="3184305" cy="9266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77"/>
              </a:lnSpc>
              <a:spcBef>
                <a:spcPct val="0"/>
              </a:spcBef>
            </a:pPr>
            <a:r>
              <a:rPr lang="en-US" sz="1769" u="none">
                <a:solidFill>
                  <a:srgbClr val="000000"/>
                </a:solidFill>
                <a:latin typeface="Clear Sans Thin Bold"/>
              </a:rPr>
              <a:t>привлечение специалистов для судейства муниципальных и областных соревнований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885642" y="4927539"/>
            <a:ext cx="1966447" cy="575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79"/>
              </a:lnSpc>
              <a:spcBef>
                <a:spcPct val="0"/>
              </a:spcBef>
            </a:pPr>
            <a:r>
              <a:rPr lang="en-US" sz="1699">
                <a:solidFill>
                  <a:srgbClr val="000000"/>
                </a:solidFill>
                <a:latin typeface="Clear Sans Thin Bold"/>
              </a:rPr>
              <a:t>договоры о сотрудничестве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9158400" y="6719671"/>
            <a:ext cx="595529" cy="595529"/>
            <a:chOff x="0" y="0"/>
            <a:chExt cx="794039" cy="794039"/>
          </a:xfrm>
        </p:grpSpPr>
        <p:sp>
          <p:nvSpPr>
            <p:cNvPr id="6" name="AutoShape 6"/>
            <p:cNvSpPr/>
            <p:nvPr/>
          </p:nvSpPr>
          <p:spPr>
            <a:xfrm rot="-5400000">
              <a:off x="0" y="1037"/>
              <a:ext cx="794039" cy="791965"/>
            </a:xfrm>
            <a:prstGeom prst="rect">
              <a:avLst/>
            </a:prstGeom>
            <a:solidFill>
              <a:srgbClr val="000000"/>
            </a:solidFill>
          </p:spPr>
        </p:sp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 rot="-5400000" flipV="1">
              <a:off x="0" y="0"/>
              <a:ext cx="794039" cy="794039"/>
            </a:xfrm>
            <a:prstGeom prst="rect">
              <a:avLst/>
            </a:prstGeom>
          </p:spPr>
        </p:pic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424320" y="1996966"/>
            <a:ext cx="4461322" cy="2195253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456412" y="446932"/>
            <a:ext cx="7066208" cy="14255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00"/>
              </a:lnSpc>
            </a:pPr>
            <a:r>
              <a:rPr lang="en-US" sz="5000">
                <a:solidFill>
                  <a:srgbClr val="000000"/>
                </a:solidFill>
                <a:latin typeface="RoxboroughCF Bold"/>
              </a:rPr>
              <a:t>Механизмы сетевого взаимодействия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58071" y="6719671"/>
            <a:ext cx="595529" cy="595529"/>
            <a:chOff x="0" y="0"/>
            <a:chExt cx="794039" cy="794039"/>
          </a:xfrm>
        </p:grpSpPr>
        <p:sp>
          <p:nvSpPr>
            <p:cNvPr id="3" name="AutoShape 3"/>
            <p:cNvSpPr/>
            <p:nvPr/>
          </p:nvSpPr>
          <p:spPr>
            <a:xfrm rot="-5400000">
              <a:off x="0" y="1037"/>
              <a:ext cx="794039" cy="791965"/>
            </a:xfrm>
            <a:prstGeom prst="rect">
              <a:avLst/>
            </a:prstGeom>
            <a:solidFill>
              <a:srgbClr val="DA9570"/>
            </a:solidFill>
          </p:spPr>
        </p:sp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 rot="-5400000" flipV="1">
              <a:off x="0" y="0"/>
              <a:ext cx="794039" cy="794039"/>
            </a:xfrm>
            <a:prstGeom prst="rect">
              <a:avLst/>
            </a:prstGeom>
          </p:spPr>
        </p:pic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750882" y="407357"/>
            <a:ext cx="2002718" cy="112652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 l="773" r="773"/>
          <a:stretch>
            <a:fillRect/>
          </a:stretch>
        </p:blipFill>
        <p:spPr>
          <a:xfrm>
            <a:off x="159993" y="1476510"/>
            <a:ext cx="8592248" cy="583869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7979365" y="6193326"/>
            <a:ext cx="1683864" cy="1121874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59993" y="1897907"/>
            <a:ext cx="2170764" cy="1628073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493986" y="98234"/>
            <a:ext cx="6570911" cy="1190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38"/>
              </a:lnSpc>
            </a:pPr>
            <a:r>
              <a:rPr lang="en-US" sz="3384" spc="67">
                <a:solidFill>
                  <a:srgbClr val="9A1B29"/>
                </a:solidFill>
                <a:latin typeface="RoxboroughCF Bold Bold"/>
              </a:rPr>
              <a:t>Сетевое взаимодействие </a:t>
            </a:r>
          </a:p>
          <a:p>
            <a:pPr algn="ctr">
              <a:lnSpc>
                <a:spcPts val="4738"/>
              </a:lnSpc>
              <a:spcBef>
                <a:spcPct val="0"/>
              </a:spcBef>
            </a:pPr>
            <a:r>
              <a:rPr lang="en-US" sz="3384" spc="67">
                <a:solidFill>
                  <a:srgbClr val="9A1B29"/>
                </a:solidFill>
                <a:latin typeface="RoxboroughCF Bold Bold"/>
              </a:rPr>
              <a:t>в рамках ВВПОД "Юнармия"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209800" y="6349234"/>
            <a:ext cx="1143000" cy="457200"/>
          </a:xfrm>
          <a:prstGeom prst="rect">
            <a:avLst/>
          </a:prstGeom>
          <a:solidFill>
            <a:srgbClr val="B63512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/>
              <a:t>Юнармейский отряд МБОУ СОШ №26</a:t>
            </a:r>
            <a:endParaRPr lang="ru-RU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018175" y="2780305"/>
            <a:ext cx="2636264" cy="226369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011785" y="5223320"/>
            <a:ext cx="2642653" cy="198199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046704" y="908245"/>
            <a:ext cx="2572815" cy="171628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11428" y="755345"/>
            <a:ext cx="6475838" cy="8347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38"/>
              </a:lnSpc>
              <a:spcBef>
                <a:spcPct val="0"/>
              </a:spcBef>
            </a:pPr>
            <a:r>
              <a:rPr lang="en-US" sz="2384" spc="47">
                <a:solidFill>
                  <a:srgbClr val="7E252C"/>
                </a:solidFill>
                <a:latin typeface="RoxboroughCF Bold Bold"/>
              </a:rPr>
              <a:t>Направления взаимодействия с образовательными организациями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890306965"/>
              </p:ext>
            </p:extLst>
          </p:nvPr>
        </p:nvGraphicFramePr>
        <p:xfrm>
          <a:off x="-582282" y="1905000"/>
          <a:ext cx="7516481" cy="51916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7526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5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58400" y="6719671"/>
            <a:ext cx="595529" cy="595529"/>
            <a:chOff x="0" y="0"/>
            <a:chExt cx="794039" cy="794039"/>
          </a:xfrm>
        </p:grpSpPr>
        <p:sp>
          <p:nvSpPr>
            <p:cNvPr id="3" name="AutoShape 3"/>
            <p:cNvSpPr/>
            <p:nvPr/>
          </p:nvSpPr>
          <p:spPr>
            <a:xfrm rot="-5400000">
              <a:off x="0" y="1037"/>
              <a:ext cx="794039" cy="791965"/>
            </a:xfrm>
            <a:prstGeom prst="rect">
              <a:avLst/>
            </a:prstGeom>
            <a:solidFill>
              <a:srgbClr val="000000"/>
            </a:solidFill>
          </p:spPr>
        </p:sp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 rot="-5400000" flipV="1">
              <a:off x="0" y="0"/>
              <a:ext cx="794039" cy="794039"/>
            </a:xfrm>
            <a:prstGeom prst="rect">
              <a:avLst/>
            </a:prstGeom>
          </p:spPr>
        </p:pic>
      </p:grpSp>
      <p:sp>
        <p:nvSpPr>
          <p:cNvPr id="13" name="TextBox 13"/>
          <p:cNvSpPr txBox="1"/>
          <p:nvPr/>
        </p:nvSpPr>
        <p:spPr>
          <a:xfrm>
            <a:off x="949191" y="424389"/>
            <a:ext cx="8072889" cy="1410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00"/>
              </a:lnSpc>
            </a:pPr>
            <a:r>
              <a:rPr lang="ru-RU" sz="5000" dirty="0" smtClean="0">
                <a:solidFill>
                  <a:srgbClr val="000000"/>
                </a:solidFill>
                <a:latin typeface="RoxboroughCF Bold"/>
              </a:rPr>
              <a:t>В чем мы можем быть полезными</a:t>
            </a:r>
            <a:endParaRPr lang="en-US" sz="5000" dirty="0">
              <a:solidFill>
                <a:srgbClr val="000000"/>
              </a:solidFill>
              <a:latin typeface="RoxboroughCF Bold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28600" y="3124200"/>
            <a:ext cx="9144000" cy="3371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Опорная площадка по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подготовке учащихся к Всероссийской Олимпиаде школьников по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ОБЖ.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подготовке юнармейцев и других юношей допризывного возраста к службе в ВС РФ, к их осознанному выбору поступать учиться в военные учебные заведения, и далее связать свою профессиональную карьеру с военными специальностями, а также к службе в других силовых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ведомствах.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Взаимодействовать в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подготовке участников профессионального мастерства среди учащихся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World Skills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Russia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компетенции «Педагог дополнительного образования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787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95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158400" y="6719671"/>
            <a:ext cx="595529" cy="595529"/>
            <a:chOff x="0" y="0"/>
            <a:chExt cx="794039" cy="794039"/>
          </a:xfrm>
        </p:grpSpPr>
        <p:sp>
          <p:nvSpPr>
            <p:cNvPr id="3" name="AutoShape 3"/>
            <p:cNvSpPr/>
            <p:nvPr/>
          </p:nvSpPr>
          <p:spPr>
            <a:xfrm rot="-5400000">
              <a:off x="0" y="1037"/>
              <a:ext cx="794039" cy="791965"/>
            </a:xfrm>
            <a:prstGeom prst="rect">
              <a:avLst/>
            </a:prstGeom>
            <a:solidFill>
              <a:srgbClr val="000000"/>
            </a:solidFill>
          </p:spPr>
        </p:sp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 rot="-5400000" flipV="1">
              <a:off x="0" y="0"/>
              <a:ext cx="794039" cy="794039"/>
            </a:xfrm>
            <a:prstGeom prst="rect">
              <a:avLst/>
            </a:prstGeom>
          </p:spPr>
        </p:pic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523062" y="3048000"/>
            <a:ext cx="1304146" cy="113582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053259" y="5832508"/>
            <a:ext cx="1030961" cy="980465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8635340" y="3048000"/>
            <a:ext cx="1046119" cy="1046119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28562" y="2879468"/>
            <a:ext cx="3205772" cy="1333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561"/>
              </a:lnSpc>
              <a:spcBef>
                <a:spcPct val="0"/>
              </a:spcBef>
            </a:pPr>
            <a:r>
              <a:rPr lang="ru-RU" sz="1829" u="none" dirty="0" smtClean="0">
                <a:solidFill>
                  <a:srgbClr val="000000"/>
                </a:solidFill>
                <a:latin typeface="Clear Sans Thin Bold"/>
              </a:rPr>
              <a:t>возможность</a:t>
            </a:r>
            <a:r>
              <a:rPr lang="en-US" sz="1829" u="none" dirty="0" smtClean="0">
                <a:solidFill>
                  <a:srgbClr val="000000"/>
                </a:solidFill>
                <a:latin typeface="Clear Sans Thin Bold"/>
              </a:rPr>
              <a:t> </a:t>
            </a:r>
            <a:r>
              <a:rPr lang="en-US" sz="1829" u="none" dirty="0">
                <a:solidFill>
                  <a:srgbClr val="000000"/>
                </a:solidFill>
                <a:latin typeface="Clear Sans Thin Bold"/>
              </a:rPr>
              <a:t>привлечения дополнительных финансовых средств</a:t>
            </a:r>
          </a:p>
          <a:p>
            <a:pPr marL="0" lvl="0" indent="0" algn="ctr">
              <a:lnSpc>
                <a:spcPts val="2561"/>
              </a:lnSpc>
              <a:spcBef>
                <a:spcPct val="0"/>
              </a:spcBef>
            </a:pPr>
            <a:endParaRPr lang="en-US" sz="1829" u="none" dirty="0">
              <a:solidFill>
                <a:srgbClr val="000000"/>
              </a:solidFill>
              <a:latin typeface="Clear Sans Thin 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24071" y="5832508"/>
            <a:ext cx="3370416" cy="5918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383"/>
              </a:lnSpc>
              <a:spcBef>
                <a:spcPct val="0"/>
              </a:spcBef>
            </a:pPr>
            <a:r>
              <a:rPr lang="en-US" sz="1702" u="none" dirty="0">
                <a:solidFill>
                  <a:srgbClr val="000000"/>
                </a:solidFill>
                <a:latin typeface="Clear Sans Thin Bold"/>
              </a:rPr>
              <a:t> расширение профессионального </a:t>
            </a:r>
            <a:r>
              <a:rPr lang="en-US" sz="1702" u="none" dirty="0" smtClean="0">
                <a:solidFill>
                  <a:srgbClr val="000000"/>
                </a:solidFill>
                <a:latin typeface="Clear Sans Thin Bold"/>
              </a:rPr>
              <a:t>сотрудничества </a:t>
            </a:r>
            <a:endParaRPr lang="en-US" sz="1702" u="none" dirty="0">
              <a:solidFill>
                <a:srgbClr val="000000"/>
              </a:solidFill>
              <a:latin typeface="Clear Sans Thin Bold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949191" y="424389"/>
            <a:ext cx="8072889" cy="14255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00"/>
              </a:lnSpc>
            </a:pPr>
            <a:r>
              <a:rPr lang="en-US" sz="5000">
                <a:solidFill>
                  <a:srgbClr val="000000"/>
                </a:solidFill>
                <a:latin typeface="RoxboroughCF Bold"/>
              </a:rPr>
              <a:t>Возможности сетевого взаимодействия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286652" y="2946713"/>
            <a:ext cx="3281198" cy="12371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480"/>
              </a:lnSpc>
              <a:spcBef>
                <a:spcPct val="0"/>
              </a:spcBef>
            </a:pPr>
            <a:r>
              <a:rPr lang="en-US" sz="1772" u="none" dirty="0">
                <a:solidFill>
                  <a:srgbClr val="000000"/>
                </a:solidFill>
                <a:latin typeface="Clear Sans Thin Bold"/>
              </a:rPr>
              <a:t> возможность предъявления результатов образовательной деятельности на различных уровнях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334292" y="5745090"/>
            <a:ext cx="35740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83"/>
              </a:lnSpc>
              <a:spcBef>
                <a:spcPct val="0"/>
              </a:spcBef>
            </a:pPr>
            <a:r>
              <a:rPr lang="en-US" sz="1702" dirty="0">
                <a:solidFill>
                  <a:srgbClr val="000000"/>
                </a:solidFill>
                <a:latin typeface="Clear Sans Thin Bold"/>
              </a:rPr>
              <a:t>ориентированность в выборе профессии</a:t>
            </a:r>
            <a:r>
              <a:rPr lang="ru-RU" sz="1702" dirty="0">
                <a:solidFill>
                  <a:srgbClr val="000000"/>
                </a:solidFill>
                <a:latin typeface="Clear Sans Thin Bold"/>
              </a:rPr>
              <a:t> для </a:t>
            </a:r>
            <a:r>
              <a:rPr lang="ru-RU" sz="1702" dirty="0" smtClean="0">
                <a:solidFill>
                  <a:srgbClr val="000000"/>
                </a:solidFill>
                <a:latin typeface="Clear Sans Thin Bold"/>
              </a:rPr>
              <a:t>учащихся</a:t>
            </a:r>
            <a:endParaRPr lang="en-US" sz="1702" dirty="0">
              <a:solidFill>
                <a:srgbClr val="000000"/>
              </a:solidFill>
              <a:latin typeface="Clear Sans Thin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456</Words>
  <Application>Microsoft Office PowerPoint</Application>
  <PresentationFormat>Произвольный</PresentationFormat>
  <Paragraphs>54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Times New Roman</vt:lpstr>
      <vt:lpstr>RoxboroughCF Bold</vt:lpstr>
      <vt:lpstr>RoxboroughCF Bold Bold</vt:lpstr>
      <vt:lpstr>Clear Sans Thin Bold</vt:lpstr>
      <vt:lpstr>Arial</vt:lpstr>
      <vt:lpstr>Arimo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Fitness and Nutrition Coach</dc:title>
  <dc:creator>user</dc:creator>
  <cp:lastModifiedBy>Учетная запись Майкрософт</cp:lastModifiedBy>
  <cp:revision>8</cp:revision>
  <dcterms:created xsi:type="dcterms:W3CDTF">2006-08-16T00:00:00Z</dcterms:created>
  <dcterms:modified xsi:type="dcterms:W3CDTF">2022-08-22T04:54:43Z</dcterms:modified>
  <dc:identifier>DAE9i4zwJn0</dc:identifier>
</cp:coreProperties>
</file>