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71" r:id="rId13"/>
    <p:sldId id="273" r:id="rId14"/>
    <p:sldId id="274" r:id="rId15"/>
    <p:sldId id="272" r:id="rId16"/>
    <p:sldId id="275" r:id="rId17"/>
    <p:sldId id="266" r:id="rId18"/>
    <p:sldId id="276" r:id="rId19"/>
    <p:sldId id="267" r:id="rId20"/>
    <p:sldId id="268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90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08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105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70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30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73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96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01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746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0612" y="1287255"/>
            <a:ext cx="10493187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53D1E-2F86-4B72-9ECD-2D3F93931B7F}" type="datetimeFigureOut">
              <a:rPr lang="ru-RU" smtClean="0"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EEF26-1C1E-4FFA-94BF-0D90467F6D3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612" y="163208"/>
            <a:ext cx="10493187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60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89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363" y="-193573"/>
            <a:ext cx="11248095" cy="24325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9439"/>
            <a:ext cx="12192000" cy="397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5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8895" y="108285"/>
            <a:ext cx="5704474" cy="733928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проекта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239036" y="937395"/>
            <a:ext cx="10854110" cy="59206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Огород на подоконнике «В гостях у Маши и медведя»</a:t>
            </a: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с.Тулома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проекта: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Шаповал Анна Васильевна</a:t>
            </a: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группы компенсирующей направленности для детей с ЗПР 4-7 лет, воспитатель, родители;</a:t>
            </a: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познавательно-исследовательский</a:t>
            </a: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март-апрель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</a:t>
            </a:r>
          </a:p>
          <a:p>
            <a:pPr marL="0" indent="0">
              <a:buNone/>
            </a:pP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Интеграция образовательных 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областей: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Социально-коммуникативное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развитие», 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развитие», «Речевое развитие», «Художественно-эстетическое развитие», «Физическое развитие».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41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7376" y="129804"/>
            <a:ext cx="8844609" cy="100811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7174" y="1270264"/>
            <a:ext cx="10214811" cy="57200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дошкольном возрасте закладываются основы экологической культуры ребёнка.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детского сада позволяет формировать у детей глубокие знания в области экологии.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методы и приёмы работы по проекту, можно добиться не только достаточного уровня освоения программного материала, но и изменения определённых качеств ребёнка, способствующих развитию трудовых навыков, формированию эстетических представлений и стремлению облагораживать своё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412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8825" y="247429"/>
            <a:ext cx="4794230" cy="99874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3275" y="1359444"/>
            <a:ext cx="10749862" cy="36938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детей интереса к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исследовательской деятельности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выращиванию культурных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растений в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комнатных условиях.</a:t>
            </a:r>
          </a:p>
        </p:txBody>
      </p:sp>
    </p:spTree>
    <p:extLst>
      <p:ext uri="{BB962C8B-B14F-4D97-AF65-F5344CB8AC3E}">
        <p14:creationId xmlns:p14="http://schemas.microsoft.com/office/powerpoint/2010/main" val="804851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4641" y="332293"/>
            <a:ext cx="5141496" cy="100811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8463" y="1340405"/>
            <a:ext cx="11373853" cy="4687416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знания детей о росте растений в комнатных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Обобщать представление детей о необходимости света, тепла, влаги почвы для роста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растений;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формировать умение детей ухаживать за растениями в комнатных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развитию творческих способностей у детей; поощрять разнообразие детских работ,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вариативность;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чувство ответственности за благополучное состояние растений (полив, взрыхление, прополка сорняков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уважение к труду, бережное отношение к его результатам.</a:t>
            </a:r>
          </a:p>
        </p:txBody>
      </p:sp>
    </p:spTree>
    <p:extLst>
      <p:ext uri="{BB962C8B-B14F-4D97-AF65-F5344CB8AC3E}">
        <p14:creationId xmlns:p14="http://schemas.microsoft.com/office/powerpoint/2010/main" val="386837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3550" y="417058"/>
            <a:ext cx="8844609" cy="100811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0770" y="1672267"/>
            <a:ext cx="10966430" cy="451196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научатся замечать красоту растительного мира, ухаживать за растениями в комнатных условиях, познакомятся с условиями 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Научатся проявлять желание заботиться об огороде, воплощать творческие идеи в 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научатся наблюдать, станут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бережнее относиться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растительному миру,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взаимодействовать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растениями по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принципу «не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навреди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75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0358" y="276725"/>
            <a:ext cx="10732169" cy="6208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 с детьми: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аблюдения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эксперименты;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рганизованная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еседы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рассматриванием картинок;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литературы;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родуктивная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ематические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прогулки. </a:t>
            </a:r>
          </a:p>
          <a:p>
            <a:pPr marL="0" indent="0">
              <a:buNone/>
            </a:pP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родителями: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беседы;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екомендации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наглядные информационные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ыполнение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онкурсы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542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9096" y="0"/>
            <a:ext cx="8536051" cy="99874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3404935" y="806116"/>
            <a:ext cx="6304548" cy="1973056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3447045" y="4770152"/>
            <a:ext cx="6262438" cy="1949116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404936" y="2779172"/>
            <a:ext cx="6304548" cy="1990980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</a:p>
          <a:p>
            <a:pPr algn="ctr"/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(практический</a:t>
            </a: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787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7087" y="132102"/>
            <a:ext cx="7393050" cy="99874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7358" y="806117"/>
            <a:ext cx="11430000" cy="5370848"/>
          </a:xfrm>
        </p:spPr>
        <p:txBody>
          <a:bodyPr>
            <a:noAutofit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темы;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определить задачи;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одборка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(литература, наглядный материал, дидактические игры, муляжи овощей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герои мультфильма «Маша и медведь»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семена для посадки);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еседы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«Что такое огород и что на нём растёт»; «Что такое «Огород на окне»; «Какие растения можно вырастить на подоконнике»;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абота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 – ознакомить с предстоящим проектом, сбор необходимого материала для создания огорода;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одготовка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семян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несколько серий мультфильма «Маша и медведь»</a:t>
            </a:r>
          </a:p>
          <a:p>
            <a:pPr marL="0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реализации: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6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марта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8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3716" y="127114"/>
            <a:ext cx="9310083" cy="99874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(практический) этап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0612" y="1251160"/>
            <a:ext cx="10493187" cy="4889709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овощных и цветочных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огорода по мультфильму «Маша и медведь»;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ростом и развитием растений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таблицами и схемами роста растений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теме проекта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пословиц, стихов, сказок о растениях, овощах и фруктах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деятельность;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Опытно-экспериментальная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пальчиковые, хороводные, подвижные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реализации: с 6 марта по 6 апреля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34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8619"/>
            <a:ext cx="4021648" cy="301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7" r="5010" b="21387"/>
          <a:stretch/>
        </p:blipFill>
        <p:spPr>
          <a:xfrm>
            <a:off x="4543080" y="2533246"/>
            <a:ext cx="3480871" cy="34037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https://sun9-86.userapi.com/s/v1/if2/8Pp1TV7zpU3Y2svS0ERWm8kFtS2odLwUD-1e3l79xr7OxmjAbkK4_VoeMcqr5eAgbhXh2AVUKfHGmQ-5Bskt-iHz.jpg?size=1440x1920&amp;quality=95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3" t="18226" r="1684" b="14022"/>
          <a:stretch/>
        </p:blipFill>
        <p:spPr bwMode="auto">
          <a:xfrm>
            <a:off x="8320217" y="1958160"/>
            <a:ext cx="3764690" cy="3978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370008" y="390725"/>
            <a:ext cx="5370338" cy="99874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Посев овощей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170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902" y="0"/>
            <a:ext cx="2530904" cy="3374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0" y="3253259"/>
            <a:ext cx="2629415" cy="3505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385" y="3253259"/>
            <a:ext cx="2690683" cy="3587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4" t="23915" r="6240" b="6260"/>
          <a:stretch/>
        </p:blipFill>
        <p:spPr>
          <a:xfrm>
            <a:off x="7550664" y="287859"/>
            <a:ext cx="4390861" cy="51408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5323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58116" y="160065"/>
            <a:ext cx="6902575" cy="99874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огорода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" r="2681"/>
          <a:stretch/>
        </p:blipFill>
        <p:spPr>
          <a:xfrm>
            <a:off x="65903" y="1087670"/>
            <a:ext cx="3937686" cy="31410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122" name="Picture 2" descr="https://sun9-1.userapi.com/s/v1/if2/oD5AqLK_MB-xFPclrXhPtfH3jZqa7MXk-7PaigmHabgP9D6AOnLuERKf2EKBEuOXsvISKGXxe5-3UcrfebZ4VmXP.jpg?size=1920x1440&amp;quality=95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8" r="-2407"/>
          <a:stretch/>
        </p:blipFill>
        <p:spPr bwMode="auto">
          <a:xfrm>
            <a:off x="4094206" y="3009881"/>
            <a:ext cx="4748932" cy="37245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3138" y="1087670"/>
            <a:ext cx="3250008" cy="4333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04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3" y="65903"/>
            <a:ext cx="2820429" cy="37605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100" name="Picture 4" descr="https://sun9-68.userapi.com/s/v1/if2/CYrRDbXR6LnpI7kfMwM7T2OUFxtLY67Vw3F95Fn_ticQgXAKF5XRCQHwhvVGvmqaYWmkStGJ-NZoI2kprLgHbwbR.jpg?size=1440x1920&amp;quality=9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097" y="2982097"/>
            <a:ext cx="2809684" cy="38045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un9-9.userapi.com/s/v1/if2/BNdH9MX5AGqKnGkRhBBsr-Dja-t6eTpK1v2UDXhftnK3BXjHFI-5gsLF-kmJN_5zFpYEg-vuo0cakZzMRq447dZv.jpg?size=1440x1920&amp;quality=95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781" y="65902"/>
            <a:ext cx="2626276" cy="34357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s://sun9-23.userapi.com/s/v1/if2/2XIz31WEbhc6-6HgaLcefN5bdGOpolZIk59HWtep6gJktcGKfl2e4c0Q6X2FCXop11n6wE4pdGMAOE6SxeqBRBxb.jpg?size=1920x1440&amp;quality=95&amp;type=alb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543" y="3573830"/>
            <a:ext cx="4378895" cy="32128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23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38.userapi.com/s/v1/if2/aSzLuu64VEJaAR5bwcSP9-J8IMsCWg_zJ53QZItxL_5bh_y_9apTIFLs5qRonvq2SadAh7ydnsv1DruRjtCftAxm.jpg?size=1440x192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4" y="2380735"/>
            <a:ext cx="2765091" cy="36867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05251" y="127114"/>
            <a:ext cx="6902575" cy="99874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Уход за растениями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367" y="1314623"/>
            <a:ext cx="2958928" cy="39452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2" r="19757"/>
          <a:stretch/>
        </p:blipFill>
        <p:spPr>
          <a:xfrm>
            <a:off x="6032237" y="2693774"/>
            <a:ext cx="2905817" cy="3628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996" y="1314623"/>
            <a:ext cx="3090870" cy="4121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076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un9-22.userapi.com/s/v1/if2/iwT5SIKVPgVunYerfvNUKN8-k4ScTn5z23QzRnuACaQNHEBFCIc53wJiTR34uZEqcNDogpf6gPBsHO_Tf8qblnmz.jpg?size=1440x1920&amp;quality=95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0" y="707357"/>
            <a:ext cx="2999602" cy="3999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sun9-15.userapi.com/s/v1/if2/6Hb3KlLDiBKX0W637jptVynbaXP1V04WcZH3vL3yJ7BhVml0RN9NOzdE_RbZBz7Gyv3IUr38CLnHVQk_6lZfKaIg.jpg?size=1440x1920&amp;quality=95&amp;type=alb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84" t="-1" b="19572"/>
          <a:stretch/>
        </p:blipFill>
        <p:spPr bwMode="auto">
          <a:xfrm>
            <a:off x="3219572" y="2784388"/>
            <a:ext cx="2881604" cy="3354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sun9-47.userapi.com/s/v1/if2/As_X3AvcOrSEK9oXQ_SrtJw9U_zhJdXcVhXQIZ3BHRn-GcrD35nxes8SrCwvRQWaYeb9jvE-P4749BBGBg7EUVY_.jpg?size=1440x1920&amp;quality=95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6"/>
          <a:stretch/>
        </p:blipFill>
        <p:spPr bwMode="auto">
          <a:xfrm>
            <a:off x="6194853" y="923737"/>
            <a:ext cx="2710250" cy="39635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sun9-65.userapi.com/s/v1/if2/dY_6LtX2A6WzvbexZMJbMzWSiZ3JWEqrMrFnIRESqORtZ-oh_7L2bO1SuR-fqwvZ5ZnXItRJZiD8fUJkly-5gNBe.jpg?size=1920x1440&amp;quality=95&amp;type=album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0" r="27907"/>
          <a:stretch/>
        </p:blipFill>
        <p:spPr bwMode="auto">
          <a:xfrm>
            <a:off x="9026554" y="2267213"/>
            <a:ext cx="3078760" cy="3647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03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4423" y="307588"/>
            <a:ext cx="7152420" cy="998742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4856" y="1593067"/>
            <a:ext cx="9511553" cy="4928047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(анализ проделанной работы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родителям «Огород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подоконнике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консультации для родителей «Огород на подоконнике».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15 апреля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2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sun9-16.userapi.com/s/v1/if2/_Q_F3YU4qDnnoUeCaslf7C2H73fInw9X2UFLE_9AGTzJEfe_2xMA341L2ueueJVgR_8X5kVks2JoK48coh4a_Uak.jpg?size=1920x1440&amp;quality=95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908" y="2084173"/>
            <a:ext cx="6036213" cy="4527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sun9-64.userapi.com/s/v1/if2/h4c3gyR3qkO7goUxHAZFckTr6i9SViy9t_XEnklGV9ni9GezcheSGwvJgHnT9n91O-P3r4Ce_jfPKOhSN208T-s9.jpg?size=1920x1440&amp;quality=9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42" y="123567"/>
            <a:ext cx="5437783" cy="40783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72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7381" y="288513"/>
            <a:ext cx="7597587" cy="998742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Полученные результаты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1244" y="1648202"/>
            <a:ext cx="10493187" cy="4889709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познакомились с культурными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практической и опытнической деятельности дети получили необходимые условия для роста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увидели многообразие посевного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стали бережнее относиться к растительному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 был создан огород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стали более уважительно относиться 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воспитателем вырастили «свой огород».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89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61521" y="339921"/>
            <a:ext cx="4530479" cy="53299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грядке лук зелёный,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Ярким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солнцем освещенный,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Стрелы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вытянулись в ряд,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солдатиков отряд.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все, что лук полезен,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Витаминами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богат,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немного горьковат.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лук не виноват.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природы он такой,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скромный и простой.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Ешьте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зелёный лук,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здоровью верный друг!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Тесленко)</a:t>
            </a:r>
          </a:p>
        </p:txBody>
      </p:sp>
      <p:pic>
        <p:nvPicPr>
          <p:cNvPr id="4" name="Picture 6" descr="https://sun9-18.userapi.com/s/v1/if2/Nc0TSxMKp9JIBNKgJIZwcXJSDvvVU8GeVs6WLJTtEn38VUbXmEpxa2nlPEiWctPtZ65AvuoPVZo0rnkMtVF4x_GN.jpg?size=1920x1440&amp;quality=95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578" y="3495670"/>
            <a:ext cx="4483105" cy="3362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un9-64.userapi.com/s/v1/if2/h4c3gyR3qkO7goUxHAZFckTr6i9SViy9t_XEnklGV9ni9GezcheSGwvJgHnT9n91O-P3r4Ce_jfPKOhSN208T-s9.jpg?size=1920x1440&amp;quality=9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140" y="68330"/>
            <a:ext cx="4336168" cy="3252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s://sun9-50.userapi.com/s/v1/if2/9plB_bjQIBbrDa3tZhyXrl6llwxWI9CsmoGTVoTsN6j664egu-lyMVJBiz3qS4tJ85UvyJM6IztKA2-pQSdMAFzs.jpg?size=1440x1920&amp;quality=95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80" y="3077672"/>
            <a:ext cx="2735560" cy="3647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89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vet-skvoz-listya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svet-skvoz-listya</Template>
  <TotalTime>150</TotalTime>
  <Words>653</Words>
  <Application>Microsoft Office PowerPoint</Application>
  <PresentationFormat>Широкоэкранный</PresentationFormat>
  <Paragraphs>96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svet-skvoz-listya</vt:lpstr>
      <vt:lpstr>Презентация PowerPoint</vt:lpstr>
      <vt:lpstr>Паспорт проекта</vt:lpstr>
      <vt:lpstr>Актуальность проекта</vt:lpstr>
      <vt:lpstr>Цель проекта</vt:lpstr>
      <vt:lpstr>Задачи проекта</vt:lpstr>
      <vt:lpstr>Ожидаемый результат</vt:lpstr>
      <vt:lpstr>Презентация PowerPoint</vt:lpstr>
      <vt:lpstr>Этапы реализации проекта</vt:lpstr>
      <vt:lpstr>Подготовительный этап</vt:lpstr>
      <vt:lpstr>Основной (практический) этап</vt:lpstr>
      <vt:lpstr>Посев овощей</vt:lpstr>
      <vt:lpstr>Презентация PowerPoint</vt:lpstr>
      <vt:lpstr>Оформление огорода</vt:lpstr>
      <vt:lpstr>Презентация PowerPoint</vt:lpstr>
      <vt:lpstr>Уход за растениями</vt:lpstr>
      <vt:lpstr>Презентация PowerPoint</vt:lpstr>
      <vt:lpstr>Заключительный этап</vt:lpstr>
      <vt:lpstr>Презентация PowerPoint</vt:lpstr>
      <vt:lpstr>Полученные результаты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огород на подоконнике  «В гостях у Маши и медведя»</dc:title>
  <dc:creator>Аня</dc:creator>
  <cp:lastModifiedBy>Аня</cp:lastModifiedBy>
  <cp:revision>24</cp:revision>
  <dcterms:created xsi:type="dcterms:W3CDTF">2022-04-18T09:18:20Z</dcterms:created>
  <dcterms:modified xsi:type="dcterms:W3CDTF">2022-04-20T13:09:40Z</dcterms:modified>
</cp:coreProperties>
</file>