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11.10.2022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11.10.2022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11.10.2022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11.10.2022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11.10.2022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11.10.2022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fif"/><Relationship Id="rId2" Type="http://schemas.openxmlformats.org/officeDocument/2006/relationships/image" Target="../media/image2.jf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260648"/>
            <a:ext cx="7772400" cy="1470025"/>
          </a:xfrm>
        </p:spPr>
        <p:txBody>
          <a:bodyPr/>
          <a:lstStyle/>
          <a:p>
            <a:pPr algn="ctr"/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Викторина 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 и детей  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«Эрудит»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1772816"/>
            <a:ext cx="6688832" cy="3024336"/>
          </a:xfrm>
        </p:spPr>
        <p:txBody>
          <a:bodyPr>
            <a:normAutofit fontScale="25000" lnSpcReduction="20000"/>
          </a:bodyPr>
          <a:lstStyle/>
          <a:p>
            <a:pPr algn="l"/>
            <a:r>
              <a:rPr lang="ru-RU" sz="5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algn="l"/>
            <a:endParaRPr lang="ru-RU" sz="5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sz="5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Подсказать родителям простые вопросы для бесед с детьми.</a:t>
            </a:r>
          </a:p>
          <a:p>
            <a:pPr algn="l"/>
            <a:endParaRPr lang="ru-RU" sz="5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sz="5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Побуждать родителей творить и играть вместе с детьми</a:t>
            </a:r>
          </a:p>
          <a:p>
            <a:pPr algn="l"/>
            <a:endParaRPr lang="ru-RU" sz="5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sz="5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среди родителей чувство коллективизма и сотрудничества.</a:t>
            </a:r>
          </a:p>
          <a:p>
            <a:pPr algn="l"/>
            <a:endParaRPr lang="ru-RU" sz="5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sz="5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радостную атмосферу и поднять настроение родителям.</a:t>
            </a:r>
          </a:p>
          <a:p>
            <a:pPr algn="l"/>
            <a:endParaRPr lang="ru-RU" sz="5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sz="5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Укрепить связь между родителями и сотрудниками детского сада.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228184" y="5733256"/>
            <a:ext cx="252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 </a:t>
            </a:r>
          </a:p>
          <a:p>
            <a:pPr algn="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Тимофеева Я.А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93903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188640"/>
            <a:ext cx="6512511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Начинаем нашу викторину, за каждый правильный ответ команды получают 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балл.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11560" y="1412777"/>
            <a:ext cx="7992888" cy="648072"/>
          </a:xfrm>
        </p:spPr>
        <p:txBody>
          <a:bodyPr/>
          <a:lstStyle/>
          <a:p>
            <a:pPr>
              <a:buClrTx/>
              <a:buSzPct val="100000"/>
              <a:buFont typeface="Arial" panose="020B0604020202020204" pitchFamily="34" charset="0"/>
              <a:buChar char="•"/>
            </a:pPr>
            <a:r>
              <a:rPr lang="ru-RU" dirty="0"/>
              <a:t>Экологическая. Игра «Кто смышлёнее!»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3568" y="2276872"/>
            <a:ext cx="784887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arenR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сохранять красоту земли? 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arenR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такое Красная книга? 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arenR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называется домик для птиц, сделанный человеком? 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arenR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Перечислите виды осадков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342900" indent="-342900">
              <a:buAutoNum type="arabicParenR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мыши всё грызут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342900" indent="-342900">
              <a:buAutoNum type="arabicParenR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Может ли страус назвать себя птицей? 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arenR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мы слышим гром после того, как увидим молнию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342900" indent="-342900">
              <a:buAutoNum type="arabicParenR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собака, когда ей жарко, высовывает язык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342900" indent="-342900">
              <a:buAutoNum type="arabicParenR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Зачем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белке такой пышный хвост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342900" indent="-342900">
              <a:buAutoNum type="arabicParenR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Чем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питается кузнечик?</a:t>
            </a:r>
          </a:p>
        </p:txBody>
      </p:sp>
    </p:spTree>
    <p:extLst>
      <p:ext uri="{BB962C8B-B14F-4D97-AF65-F5344CB8AC3E}">
        <p14:creationId xmlns:p14="http://schemas.microsoft.com/office/powerpoint/2010/main" val="689444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Сказочная. Игра 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99176" cy="3628999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Кто первый позвонил Чуковскому по сказочному телефону? 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Её надел вместо шапки человек рассеянный с улицы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Бассейной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Бабуля-грязнуля из стихотворения Чуковского?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4) В чём медведь нёс Машу и пирожки?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5) Как обычно начинаются сказки?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6) Кого испугались звери в украинской сказке «Рукавичка»?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7) В чьём облике долгое время жила сказочная царевна?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8) Этот сказочный герой любил кататься на печи?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9) Во что превратилась карета Золушки в полночь?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10) Как называется новогоднее дерево?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11) Сплетённые в кольцо цветы?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12) Царь зверей?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13) Лошадь в тельняшке?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14) Сумчатый попрыгун?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15) Самое упрямое животное? </a:t>
            </a:r>
          </a:p>
        </p:txBody>
      </p:sp>
    </p:spTree>
    <p:extLst>
      <p:ext uri="{BB962C8B-B14F-4D97-AF65-F5344CB8AC3E}">
        <p14:creationId xmlns:p14="http://schemas.microsoft.com/office/powerpoint/2010/main" val="11135947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дорожного движения. Игра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Какой верхний свет на светофоре? </a:t>
            </a: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Где должны ходить пешеходы? </a:t>
            </a: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Какое «животное» изображают на дороге? </a:t>
            </a: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светофор не работает, кто регулирует движение на перекрёстке? </a:t>
            </a:r>
          </a:p>
          <a:p>
            <a:pPr marL="0" indent="0"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5)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Какой свет нижний на светофоре? (Зелёный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Звучащий предмет работника ГИБДД? (Свисток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Чем регулировщик управляет движение? (Жезлом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Место ожидания общественного транспорта? (Остановка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Какое насекомое одного цвета с сигналом светофора и живёт в траве? (Кузнечик)</a:t>
            </a:r>
          </a:p>
        </p:txBody>
      </p:sp>
    </p:spTree>
    <p:extLst>
      <p:ext uri="{BB962C8B-B14F-4D97-AF65-F5344CB8AC3E}">
        <p14:creationId xmlns:p14="http://schemas.microsoft.com/office/powerpoint/2010/main" val="10470123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9632" y="404664"/>
            <a:ext cx="66583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Для родителей</a:t>
            </a:r>
            <a:r>
              <a:rPr lang="ru-RU" dirty="0" smtClean="0"/>
              <a:t>: угадай </a:t>
            </a:r>
            <a:r>
              <a:rPr lang="ru-RU" dirty="0"/>
              <a:t>по картинкам, какая это известная </a:t>
            </a:r>
            <a:r>
              <a:rPr lang="ru-RU" dirty="0" smtClean="0"/>
              <a:t>сказка. 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1" y="1052736"/>
            <a:ext cx="3456384" cy="199894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11353" y="1052736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1)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11353" y="4508167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2)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089" y="4149080"/>
            <a:ext cx="3275856" cy="208823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004048" y="1082440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3)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0858" y="1045877"/>
            <a:ext cx="3256604" cy="188272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957744" y="4509120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4)</a:t>
            </a:r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7119" y="4149080"/>
            <a:ext cx="3491880" cy="216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0507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19672" y="431946"/>
            <a:ext cx="61269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Для </a:t>
            </a:r>
            <a:r>
              <a:rPr lang="ru-RU" dirty="0" smtClean="0"/>
              <a:t>детей: </a:t>
            </a:r>
            <a:r>
              <a:rPr lang="ru-RU" dirty="0"/>
              <a:t>угадай по картинкам, какая это известная сказка</a:t>
            </a:r>
            <a:r>
              <a:rPr lang="ru-RU" dirty="0" smtClean="0"/>
              <a:t>.</a:t>
            </a:r>
          </a:p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(родители читают строки, ребёнок угадывает, следом показывают картинки)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380578"/>
            <a:ext cx="3312368" cy="228080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1250" y="1456134"/>
            <a:ext cx="3694301" cy="239935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1251" y="4164453"/>
            <a:ext cx="3694301" cy="244827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070702"/>
            <a:ext cx="3384376" cy="238840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51520" y="1484784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1)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4639033" y="1380578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2)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251520" y="4365104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3)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4594895" y="4070702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4)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718742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44</TotalTime>
  <Words>426</Words>
  <Application>Microsoft Office PowerPoint</Application>
  <PresentationFormat>Экран (4:3)</PresentationFormat>
  <Paragraphs>63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Эркер</vt:lpstr>
      <vt:lpstr>Викторина для родителей и детей  – «Эрудит»</vt:lpstr>
      <vt:lpstr>Начинаем нашу викторину, за каждый правильный ответ команды получают балл.</vt:lpstr>
      <vt:lpstr>Сказочная. Игра </vt:lpstr>
      <vt:lpstr>Правила дорожного движения. Игра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Викторина для родителей – «Эрудит»</dc:title>
  <dc:creator>Евгений</dc:creator>
  <cp:lastModifiedBy>Евгений</cp:lastModifiedBy>
  <cp:revision>6</cp:revision>
  <dcterms:created xsi:type="dcterms:W3CDTF">2022-02-09T14:36:20Z</dcterms:created>
  <dcterms:modified xsi:type="dcterms:W3CDTF">2022-10-11T13:16:06Z</dcterms:modified>
</cp:coreProperties>
</file>