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68" r:id="rId5"/>
    <p:sldId id="272" r:id="rId6"/>
    <p:sldId id="269" r:id="rId7"/>
    <p:sldId id="260" r:id="rId8"/>
    <p:sldId id="267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2" autoAdjust="0"/>
    <p:restoredTop sz="94671" autoAdjust="0"/>
  </p:normalViewPr>
  <p:slideViewPr>
    <p:cSldViewPr>
      <p:cViewPr>
        <p:scale>
          <a:sx n="84" d="100"/>
          <a:sy n="84" d="100"/>
        </p:scale>
        <p:origin x="-930" y="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aidagogos.com/?p=2606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paidagogos.com/?p=626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Desktop\Нач_классы\01_начальные_класс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291"/>
            <a:ext cx="9168313" cy="687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79712" y="4784376"/>
            <a:ext cx="4752528" cy="923330"/>
          </a:xfrm>
          <a:prstGeom prst="rect">
            <a:avLst/>
          </a:prstGeom>
        </p:spPr>
        <p:txBody>
          <a:bodyPr wrap="square">
            <a:prstTxWarp prst="textDoubleWave1">
              <a:avLst/>
            </a:prstTxWarp>
            <a:spAutoFit/>
          </a:bodyPr>
          <a:lstStyle/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Презентацию подготовила и провела </a:t>
            </a:r>
          </a:p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Воспитатель логопедической группы</a:t>
            </a:r>
          </a:p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           « 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РАДУГА» </a:t>
            </a:r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Бурдаковская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Анжела Викторовна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59632" y="1484784"/>
            <a:ext cx="6840760" cy="2232247"/>
          </a:xfrm>
          <a:prstGeom prst="rect">
            <a:avLst/>
          </a:prstGeom>
        </p:spPr>
        <p:txBody>
          <a:bodyPr wrap="square">
            <a:prstTxWarp prst="textCurve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Нравственно-патриотическое воспитание  дошкольников:</a:t>
            </a:r>
          </a:p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                  цели,   задачи, содержание.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 cstate="print">
            <a:lum contrast="18000"/>
          </a:blip>
          <a:srcRect/>
          <a:stretch>
            <a:fillRect/>
          </a:stretch>
        </p:blipFill>
        <p:spPr bwMode="auto">
          <a:xfrm>
            <a:off x="4499992" y="548680"/>
            <a:ext cx="622140" cy="608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755576" y="967261"/>
            <a:ext cx="8136904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ДОНЕЦКАЯ НАРОДНАЯ РЕСПУБЛИКА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УПРАВЛЕНИЕ ОБРАЗОВАНИЯ АДМИНИСТРАЦИИ ГОРОДА ДОНЕЦКА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МУНИЦИПАЛЬНОЕ БЮДЖЕТНОЕ ДОШКОЛЬНОЕ ОБРАЗОВАТЕЛЬНОЕ УЧРЕЖДЕНИЕ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КОМБИНИРОВАННОГО ТИПА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ЯСЛИ-САД № 302 ГОРОДА ДОНЕЦКА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872393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Desktop\Нач_классы\01_начальные_класс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" y="0"/>
            <a:ext cx="9139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619672" y="2272331"/>
            <a:ext cx="5904656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Актуальность данной проблемы заключается в     том, что  </a:t>
            </a:r>
            <a:r>
              <a:rPr kumimoji="0" lang="ru-RU" altLang="ja-JP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нравственно-патриотическое</a:t>
            </a:r>
            <a:r>
              <a:rPr kumimoji="0" lang="ru-RU" altLang="ja-JP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   воспитание   должно  носить комплексный характер, пронизывать все виды детской деятельности, осуществляться в повседневной жизни.  От взрослого во многом зависит, чем интересуется ребенок, о чем он спрашивает. Поэтому особенно важна активная позиция воспитателя и родителей, их желание и умение сформировать у детей потребность участвовать в делах на благо окружающих людей и живой природы, помочь им осознать себя неотъемлемой частью своей малой родины, гражданином своей</a:t>
            </a:r>
            <a:r>
              <a:rPr kumimoji="0" lang="ru-RU" altLang="ja-JP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республики</a:t>
            </a:r>
            <a:r>
              <a:rPr kumimoji="0" lang="ru-RU" altLang="ja-JP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</a:t>
            </a:r>
            <a:endParaRPr kumimoji="0" lang="ru-RU" altLang="ja-JP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835696" y="664975"/>
            <a:ext cx="547260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«Любовь к родному краю, родной культуре, родной речи начинается с малого – с любви к своей семье, к своему жилищу, к своему детскому саду. Постепенно расширяясь, эта любовь переходит в любовь к Родине, её истории, прошлому и настоящему, ко всему человечеству»  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Д.С.Лихачёв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934964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Desktop\Нач_классы\01_начальные_класс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" y="0"/>
            <a:ext cx="9139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115616" y="798915"/>
            <a:ext cx="648072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Arial" pitchFamily="34" charset="0"/>
              </a:rPr>
              <a:t>Цель нравственно - патриотического воспитания детей дошкольного возраста – привить любовь к Отечеству « Малой Родине», воспитать</a:t>
            </a:r>
            <a:r>
              <a:rPr kumimoji="0" lang="ru-RU" sz="2000" b="1" i="0" u="none" strike="noStrike" spc="50" normalizeH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Arial" pitchFamily="34" charset="0"/>
              </a:rPr>
              <a:t>патриотов своего края, граждан правового демократического, социального государства, уважающих права и свободы личности, обладающих высокой нравственностью и проявляющих национальную и религиозную терпимость.</a:t>
            </a: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172574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ё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Desktop\Нач_классы\01_начальные_класс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" y="0"/>
            <a:ext cx="9139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115616" y="565180"/>
            <a:ext cx="7344816" cy="4929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Задачи нравственно-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патриотического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>
                <a:solidFill>
                  <a:srgbClr val="FF000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   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         воспитания: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Формирование духовно-нравственного отношения, чувства сопричастности и любви к семье, городу, стране, к природе родного края, к культурному наследию своего народа,</a:t>
            </a:r>
            <a:r>
              <a:rPr lang="ru-RU" sz="1600" b="1" i="1" dirty="0" smtClean="0">
                <a:solidFill>
                  <a:srgbClr val="1D1D1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заинтересованности  народными промыслами и традициями.</a:t>
            </a:r>
            <a:endParaRPr lang="ru-RU" sz="1600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Воспитание чувства собственного достоинства у ребенка как представителя своего народа.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D1D1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Воспитание бережного отношения ко всему живому, к окружающему миру, к природе родного края – и природе в целом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D1D1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Воспитание любви к родному городу, улице, дому, к своей семье.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D1D1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Расширение знаний ребенка о городах</a:t>
            </a:r>
            <a:r>
              <a:rPr kumimoji="0" lang="ru-RU" sz="1600" b="1" i="1" u="none" strike="noStrike" cap="none" normalizeH="0" dirty="0" smtClean="0">
                <a:ln>
                  <a:noFill/>
                </a:ln>
                <a:solidFill>
                  <a:srgbClr val="1D1D1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республики.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rgbClr val="1D1D1D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D1D1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Воспитание любви и уважительного отношения к труду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D1D1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у ребенка базовых представлений 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8B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3" tooltip="Права ребенка"/>
              </a:rPr>
              <a:t>о правах человека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rgbClr val="1D1D1D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D1D1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Знакомство с государственными символами  – гербом, флагом, гимном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D1D1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Воспитание в детях толерантного отношения к традициям других народов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1D1D1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чувства гордости за достижения родины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547664" y="5580031"/>
            <a:ext cx="576064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1D1D1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Эти задачи в детском саду решаются в играх, на занятиях и в быту, не только воспитывая в ребятах патриотические чувства, но и формируя их взаимоотношения с друзьями и взрослыми. Нравственно-патриотическое воспитание является сложным педагогическим процессом.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172574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5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25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5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25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25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25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25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252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252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52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Admin\Desktop\Нач_классы\01_начальные_класс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" y="0"/>
            <a:ext cx="9139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043608" y="612903"/>
            <a:ext cx="7128792" cy="4739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Особенностью организации данной работы в детском саду является тесная связь со всеми другими видами деятельности детей. Поэтому организация работы по патриотическому воспитанию также позволяет решать ряд смежных задач.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457200" algn="l"/>
              </a:tabLst>
            </a:pPr>
            <a:r>
              <a:rPr lang="ru-RU" sz="1400" b="1" i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эстетического и нравственного воспитания. </a:t>
            </a:r>
            <a:r>
              <a:rPr lang="ru-RU" sz="1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Самое существенное в воспитании нравственных чувств – это непосредственное проявление их в реальных </a:t>
            </a:r>
            <a:r>
              <a:rPr lang="ru-RU" sz="1400" b="1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практическиз</a:t>
            </a:r>
            <a:r>
              <a:rPr lang="ru-RU" sz="1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поступках. Действие отношения к окружающему миру проявляется в игре, труде, творческой и изобразительной деятельности, общении, повседневной жизни.</a:t>
            </a:r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457200" algn="l"/>
              </a:tabLst>
            </a:pPr>
            <a:r>
              <a:rPr lang="ru-RU" sz="1400" b="1" i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физического воспитания</a:t>
            </a:r>
            <a:r>
              <a:rPr lang="ru-RU" sz="1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Развитие смелости, ловкости (особенно в спортивных играх с военно-патриотическим содержанием)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  <a:tabLst>
                <a:tab pos="457200" algn="l"/>
              </a:tabLst>
            </a:pPr>
            <a:r>
              <a:rPr lang="ru-RU" sz="1400" b="1" i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трудового воспитания</a:t>
            </a:r>
            <a:r>
              <a:rPr lang="ru-RU" sz="1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Поощрение трудовой деятельности детей,  основе которой лежит желание сделать что-то для других. Труд с общественной мотивацией следует организовывать не только в детском саду, но и дома, приобщая к этому семью ребенка. Причем эта работа должна вестись систематически. Труд дошкольников невелик и несложен, но необходим для формирования его личности. Необходимо приучать детей добросовестно относиться к любой работе, добиваться поставленной цели, воспитывать бережное отношение к общественному добру</a:t>
            </a:r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>
                <a:tab pos="457200" algn="l"/>
              </a:tabLst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бережного отношения к природе.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Важно сочетать формирование                        бережного отношения к природе (уход за животными, работа на огороде, подкормка птиц, выращивание цветов, овощей…) сочеталось с воспитанием любви к родному городу, с желанием работать вместе с взрослыми по его благоустройству (субботники, озеленение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04592684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5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Desktop\Нач_классы\01_начальные_класс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" y="0"/>
            <a:ext cx="9139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971600" y="265814"/>
            <a:ext cx="7632848" cy="6683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Содержание патриотического воспитания</a:t>
            </a:r>
          </a:p>
          <a:p>
            <a:pPr lvl="0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ребенка к традициям русского народа, устному народному творчеству, играм, культурному наследию, искусству, праздникам и фольклору.</a:t>
            </a:r>
          </a:p>
          <a:p>
            <a:pPr lvl="0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родословной ребенка, его глубокое знание истории своей семьи, своих родственников, семейных традиций. Знакомство ребенка с традициями детского сада, города или села, где он живет, с историей города, его гербом, знаменитыми горожанами, с достопримечательностями города.</a:t>
            </a:r>
          </a:p>
          <a:p>
            <a:pPr lvl="0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посильного 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Как воспитать ребенка трудолюбивым"/>
              </a:rPr>
              <a:t>труда детей на природе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посадка овощей, цветов, кустарников, наблюдение за городом в разное время года.</a:t>
            </a:r>
          </a:p>
          <a:p>
            <a:pPr lvl="0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Продуктивная, творческая, игровая деятельность, в которой детям предоставляется возможность заботиться о людях, природе и животных в разные сезоны.</a:t>
            </a:r>
          </a:p>
          <a:p>
            <a:r>
              <a:rPr lang="ru-RU" b="1" dirty="0" smtClean="0"/>
              <a:t> </a:t>
            </a:r>
            <a:r>
              <a:rPr lang="ru-RU" sz="1200" b="1" dirty="0" smtClean="0"/>
              <a:t>Воспитатели детского сада и родители должны тесно сотрудничать и быть подготовленными к проблемам патриотического воспитания, это повысит эффективность работы.</a:t>
            </a:r>
            <a:r>
              <a:rPr lang="ru-RU" sz="1200" dirty="0" smtClean="0"/>
              <a:t> Также в детском саду и в семье должна быть создана эвристическая среда. Эвристическая среда подразумевает продуктивное поле для инициативы и творчества ребенка, для его самостоятельной деятельности. Сотрудничество родителей и воспитателей предполагает доверительные деловые контакты, обучение членов семьи способам общения с малышом, их активное вовлечение в педагогический процесс, а также организация предметно-развивающей среды на территории детского сада и в семье. Готовый к нравственно-патриотическому воспитанию педагог – это человек с должным уровнем профессионального мастерства и компетентности, способный самостоятельно решать поставленные перед ним задачи.</a:t>
            </a:r>
          </a:p>
          <a:p>
            <a:pPr lvl="0"/>
            <a:endParaRPr lang="ru-RU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172574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Admin\Desktop\Нач_классы\01_начальные_класс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Нравственно-патриотическое воспитание дошкольников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84784"/>
            <a:ext cx="6984776" cy="158417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979712" y="764704"/>
            <a:ext cx="5832648" cy="646331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Система и последовательность работы по нравственно-патриотическому воспитанию детей 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3244334"/>
            <a:ext cx="2880320" cy="369332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Тематические блоки: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987824" y="3146384"/>
            <a:ext cx="52565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Блок –  «Семь Я» , «Я и Моя семья», «Я и мои друзья», «Я и взрослые». 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987824" y="3697492"/>
            <a:ext cx="61561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Блок-   «Культура и традиции»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2987824" y="4074576"/>
            <a:ext cx="61561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Блок -   «Я  и Родина».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987824" y="4442338"/>
            <a:ext cx="73803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Блок -  «Этих дней не смолкнет слава».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87824" y="4797152"/>
            <a:ext cx="34397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Блок – «Вижу чудное раздолье…»</a:t>
            </a:r>
            <a:endParaRPr lang="ru-RU" sz="14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987824" y="5157191"/>
            <a:ext cx="48965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Блок – «Педагогическое сопровождение семьи».</a:t>
            </a:r>
            <a:endParaRPr lang="ru-RU" sz="1400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833307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Desktop\Нач_классы\01_начальные_класс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" y="0"/>
            <a:ext cx="9139938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http://www.playcast.ru/uploads/2016/03/05/1765963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86365">
            <a:off x="1332417" y="1560582"/>
            <a:ext cx="6296263" cy="32665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1473532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624</Words>
  <Application>Microsoft Office PowerPoint</Application>
  <PresentationFormat>Экран (4:3)</PresentationFormat>
  <Paragraphs>48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ё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30</cp:revision>
  <dcterms:created xsi:type="dcterms:W3CDTF">2017-08-28T11:52:27Z</dcterms:created>
  <dcterms:modified xsi:type="dcterms:W3CDTF">2023-01-11T14:57:16Z</dcterms:modified>
</cp:coreProperties>
</file>