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2"/>
  </p:notesMasterIdLst>
  <p:sldIdLst>
    <p:sldId id="302" r:id="rId2"/>
    <p:sldId id="310" r:id="rId3"/>
    <p:sldId id="311" r:id="rId4"/>
    <p:sldId id="312" r:id="rId5"/>
    <p:sldId id="257" r:id="rId6"/>
    <p:sldId id="303" r:id="rId7"/>
    <p:sldId id="313" r:id="rId8"/>
    <p:sldId id="314" r:id="rId9"/>
    <p:sldId id="305" r:id="rId10"/>
    <p:sldId id="306" r:id="rId11"/>
  </p:sldIdLst>
  <p:sldSz cx="9144000" cy="5143500" type="screen16x9"/>
  <p:notesSz cx="6888163" cy="10020300"/>
  <p:embeddedFontLst>
    <p:embeddedFont>
      <p:font typeface="Grand Hotel" charset="0"/>
      <p:regular r:id="rId13"/>
    </p:embeddedFont>
    <p:embeddedFont>
      <p:font typeface="Raleway" charset="-52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CCD83AD6-757F-4BE4-8768-BA5E71285D7A}">
          <p14:sldIdLst>
            <p14:sldId id="302"/>
            <p14:sldId id="310"/>
            <p14:sldId id="311"/>
            <p14:sldId id="312"/>
            <p14:sldId id="257"/>
            <p14:sldId id="262"/>
            <p14:sldId id="303"/>
            <p14:sldId id="313"/>
            <p14:sldId id="314"/>
            <p14:sldId id="305"/>
            <p14:sldId id="306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E6C155C-74CB-4FCA-A916-428EADF3DC95}">
  <a:tblStyle styleId="{5E6C155C-74CB-4FCA-A916-428EADF3DC9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910" autoAdjust="0"/>
  </p:normalViewPr>
  <p:slideViewPr>
    <p:cSldViewPr>
      <p:cViewPr>
        <p:scale>
          <a:sx n="90" d="100"/>
          <a:sy n="90" d="100"/>
        </p:scale>
        <p:origin x="-816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10b7282084c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10b7282084c_0_4:notes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10b9d6acf7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10b9d6acf73_0_0:notes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10b9d6acf7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10b9d6acf73_0_0:notes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10b9d6acf7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10b9d6acf73_0_0:notes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1188130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10b9d6acf7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10b9d6acf73_0_0:notes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1764577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10b9d6acf7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10b9d6acf73_0_0:notes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10b7282084c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0888"/>
            <a:ext cx="66786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10b7282084c_0_4:notes"/>
          <p:cNvSpPr txBox="1">
            <a:spLocks noGrp="1"/>
          </p:cNvSpPr>
          <p:nvPr>
            <p:ph type="body" idx="1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spcFirstLastPara="1" wrap="square" lIns="96600" tIns="96600" rIns="96600" bIns="96600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3782150" y="746137"/>
            <a:ext cx="4641300" cy="308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4006420" y="3894563"/>
            <a:ext cx="4098600" cy="50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aleway"/>
                <a:ea typeface="Raleway"/>
                <a:cs typeface="Raleway"/>
                <a:sym typeface="Ralew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pic>
        <p:nvPicPr>
          <p:cNvPr id="11" name="Google Shape;11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6294"/>
            <a:ext cx="9144000" cy="5156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1251" y="407500"/>
            <a:ext cx="1313251" cy="22479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" name="Google Shape;13;p2"/>
          <p:cNvGrpSpPr/>
          <p:nvPr/>
        </p:nvGrpSpPr>
        <p:grpSpPr>
          <a:xfrm rot="10800000">
            <a:off x="324243" y="146093"/>
            <a:ext cx="8495525" cy="2247967"/>
            <a:chOff x="245800" y="1896900"/>
            <a:chExt cx="7086100" cy="1875025"/>
          </a:xfrm>
        </p:grpSpPr>
        <p:sp>
          <p:nvSpPr>
            <p:cNvPr id="14" name="Google Shape;14;p2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324243" y="2743143"/>
            <a:ext cx="8495525" cy="2247967"/>
            <a:chOff x="245800" y="1896900"/>
            <a:chExt cx="7086100" cy="1875025"/>
          </a:xfrm>
        </p:grpSpPr>
        <p:sp>
          <p:nvSpPr>
            <p:cNvPr id="23" name="Google Shape;23;p2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6294"/>
            <a:ext cx="9144000" cy="5156088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3"/>
          <p:cNvSpPr txBox="1">
            <a:spLocks noGrp="1"/>
          </p:cNvSpPr>
          <p:nvPr>
            <p:ph type="title"/>
          </p:nvPr>
        </p:nvSpPr>
        <p:spPr>
          <a:xfrm>
            <a:off x="1954350" y="2329138"/>
            <a:ext cx="5235300" cy="141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subTitle" idx="1"/>
          </p:nvPr>
        </p:nvSpPr>
        <p:spPr>
          <a:xfrm>
            <a:off x="2982300" y="3631350"/>
            <a:ext cx="3179400" cy="65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aleway"/>
                <a:ea typeface="Raleway"/>
                <a:cs typeface="Raleway"/>
                <a:sym typeface="Raleway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title" idx="2" hasCustomPrompt="1"/>
          </p:nvPr>
        </p:nvSpPr>
        <p:spPr>
          <a:xfrm>
            <a:off x="3489975" y="1236038"/>
            <a:ext cx="2163900" cy="12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grpSp>
        <p:nvGrpSpPr>
          <p:cNvPr id="36" name="Google Shape;36;p3"/>
          <p:cNvGrpSpPr/>
          <p:nvPr/>
        </p:nvGrpSpPr>
        <p:grpSpPr>
          <a:xfrm rot="10800000" flipH="1">
            <a:off x="324243" y="146093"/>
            <a:ext cx="8495525" cy="2247967"/>
            <a:chOff x="245800" y="1896900"/>
            <a:chExt cx="7086100" cy="1875025"/>
          </a:xfrm>
        </p:grpSpPr>
        <p:sp>
          <p:nvSpPr>
            <p:cNvPr id="37" name="Google Shape;37;p3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3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3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3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" name="Google Shape;45;p3"/>
          <p:cNvGrpSpPr/>
          <p:nvPr/>
        </p:nvGrpSpPr>
        <p:grpSpPr>
          <a:xfrm flipH="1">
            <a:off x="324243" y="2743143"/>
            <a:ext cx="8495525" cy="2247967"/>
            <a:chOff x="245800" y="1896900"/>
            <a:chExt cx="7086100" cy="1875025"/>
          </a:xfrm>
        </p:grpSpPr>
        <p:sp>
          <p:nvSpPr>
            <p:cNvPr id="46" name="Google Shape;46;p3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3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3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3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3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3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4" name="Google Shape;54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-94800" y="2482110"/>
            <a:ext cx="1076779" cy="2013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5400000">
            <a:off x="6787088" y="368662"/>
            <a:ext cx="1345450" cy="159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4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4"/>
          <p:cNvSpPr txBox="1">
            <a:spLocks noGrp="1"/>
          </p:cNvSpPr>
          <p:nvPr>
            <p:ph type="body" idx="1"/>
          </p:nvPr>
        </p:nvSpPr>
        <p:spPr>
          <a:xfrm>
            <a:off x="713225" y="1246950"/>
            <a:ext cx="7717500" cy="335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pic>
        <p:nvPicPr>
          <p:cNvPr id="59" name="Google Shape;59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0" y="-6294"/>
            <a:ext cx="9144000" cy="515608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" name="Google Shape;60;p4"/>
          <p:cNvGrpSpPr/>
          <p:nvPr/>
        </p:nvGrpSpPr>
        <p:grpSpPr>
          <a:xfrm rot="10800000" flipH="1">
            <a:off x="324243" y="146093"/>
            <a:ext cx="8495525" cy="2247967"/>
            <a:chOff x="245800" y="1896900"/>
            <a:chExt cx="7086100" cy="1875025"/>
          </a:xfrm>
        </p:grpSpPr>
        <p:sp>
          <p:nvSpPr>
            <p:cNvPr id="61" name="Google Shape;61;p4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4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4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4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4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4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4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" name="Google Shape;69;p4"/>
          <p:cNvGrpSpPr/>
          <p:nvPr/>
        </p:nvGrpSpPr>
        <p:grpSpPr>
          <a:xfrm flipH="1">
            <a:off x="324243" y="2743143"/>
            <a:ext cx="8495525" cy="2247967"/>
            <a:chOff x="245800" y="1896900"/>
            <a:chExt cx="7086100" cy="1875025"/>
          </a:xfrm>
        </p:grpSpPr>
        <p:sp>
          <p:nvSpPr>
            <p:cNvPr id="70" name="Google Shape;70;p4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4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4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4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4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4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4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4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78" name="Google Shape;78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58325" y="380426"/>
            <a:ext cx="1006650" cy="207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3411980">
            <a:off x="8022300" y="541287"/>
            <a:ext cx="408475" cy="703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6875" y="1978100"/>
            <a:ext cx="1074100" cy="2008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0" y="-6294"/>
            <a:ext cx="9144000" cy="5156088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5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5"/>
          <p:cNvSpPr txBox="1">
            <a:spLocks noGrp="1"/>
          </p:cNvSpPr>
          <p:nvPr>
            <p:ph type="body" idx="1"/>
          </p:nvPr>
        </p:nvSpPr>
        <p:spPr>
          <a:xfrm>
            <a:off x="1183100" y="2900958"/>
            <a:ext cx="3061200" cy="117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85" name="Google Shape;85;p5"/>
          <p:cNvSpPr txBox="1">
            <a:spLocks noGrp="1"/>
          </p:cNvSpPr>
          <p:nvPr>
            <p:ph type="body" idx="2"/>
          </p:nvPr>
        </p:nvSpPr>
        <p:spPr>
          <a:xfrm>
            <a:off x="4899704" y="2900958"/>
            <a:ext cx="3061200" cy="117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86" name="Google Shape;86;p5"/>
          <p:cNvSpPr txBox="1">
            <a:spLocks noGrp="1"/>
          </p:cNvSpPr>
          <p:nvPr>
            <p:ph type="title" idx="3"/>
          </p:nvPr>
        </p:nvSpPr>
        <p:spPr>
          <a:xfrm>
            <a:off x="1183100" y="2507200"/>
            <a:ext cx="3061200" cy="52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Google Shape;87;p5"/>
          <p:cNvSpPr txBox="1">
            <a:spLocks noGrp="1"/>
          </p:cNvSpPr>
          <p:nvPr>
            <p:ph type="title" idx="4"/>
          </p:nvPr>
        </p:nvSpPr>
        <p:spPr>
          <a:xfrm>
            <a:off x="4899705" y="2507200"/>
            <a:ext cx="3061200" cy="52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grpSp>
        <p:nvGrpSpPr>
          <p:cNvPr id="88" name="Google Shape;88;p5"/>
          <p:cNvGrpSpPr/>
          <p:nvPr/>
        </p:nvGrpSpPr>
        <p:grpSpPr>
          <a:xfrm rot="10800000" flipH="1">
            <a:off x="324243" y="146093"/>
            <a:ext cx="8495525" cy="2247967"/>
            <a:chOff x="245800" y="1896900"/>
            <a:chExt cx="7086100" cy="1875025"/>
          </a:xfrm>
        </p:grpSpPr>
        <p:sp>
          <p:nvSpPr>
            <p:cNvPr id="89" name="Google Shape;89;p5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5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5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5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5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5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5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97" name="Google Shape;9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986729">
            <a:off x="7817850" y="783625"/>
            <a:ext cx="1391375" cy="1648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4">
            <a:off x="-78175" y="2465301"/>
            <a:ext cx="1193100" cy="20421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9" name="Google Shape;99;p5"/>
          <p:cNvGrpSpPr/>
          <p:nvPr/>
        </p:nvGrpSpPr>
        <p:grpSpPr>
          <a:xfrm flipH="1">
            <a:off x="324243" y="2743143"/>
            <a:ext cx="8495525" cy="2247967"/>
            <a:chOff x="245800" y="1896900"/>
            <a:chExt cx="7086100" cy="1875025"/>
          </a:xfrm>
        </p:grpSpPr>
        <p:sp>
          <p:nvSpPr>
            <p:cNvPr id="100" name="Google Shape;100;p5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5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5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5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5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5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5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5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0" y="-6294"/>
            <a:ext cx="9144000" cy="515608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7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R="38100"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34" name="Google Shape;134;p7"/>
          <p:cNvSpPr txBox="1">
            <a:spLocks noGrp="1"/>
          </p:cNvSpPr>
          <p:nvPr>
            <p:ph type="body" idx="1"/>
          </p:nvPr>
        </p:nvSpPr>
        <p:spPr>
          <a:xfrm>
            <a:off x="1656450" y="1800400"/>
            <a:ext cx="5831100" cy="23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38100" lvl="0" indent="-30480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grpSp>
        <p:nvGrpSpPr>
          <p:cNvPr id="135" name="Google Shape;135;p7"/>
          <p:cNvGrpSpPr/>
          <p:nvPr/>
        </p:nvGrpSpPr>
        <p:grpSpPr>
          <a:xfrm rot="10800000" flipH="1">
            <a:off x="324243" y="146093"/>
            <a:ext cx="8495525" cy="2247967"/>
            <a:chOff x="245800" y="1896900"/>
            <a:chExt cx="7086100" cy="1875025"/>
          </a:xfrm>
        </p:grpSpPr>
        <p:sp>
          <p:nvSpPr>
            <p:cNvPr id="136" name="Google Shape;136;p7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7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7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7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7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7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7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7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4" name="Google Shape;144;p7"/>
          <p:cNvGrpSpPr/>
          <p:nvPr/>
        </p:nvGrpSpPr>
        <p:grpSpPr>
          <a:xfrm flipH="1">
            <a:off x="324243" y="2743143"/>
            <a:ext cx="8495525" cy="2247967"/>
            <a:chOff x="245800" y="1896900"/>
            <a:chExt cx="7086100" cy="1875025"/>
          </a:xfrm>
        </p:grpSpPr>
        <p:sp>
          <p:nvSpPr>
            <p:cNvPr id="145" name="Google Shape;145;p7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7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7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7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7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7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7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7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3" name="Google Shape;153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58325" y="380426"/>
            <a:ext cx="1006650" cy="207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9025" y="2130950"/>
            <a:ext cx="1074100" cy="2008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411980">
            <a:off x="8022300" y="541287"/>
            <a:ext cx="408475" cy="7038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8"/>
          <p:cNvSpPr txBox="1">
            <a:spLocks noGrp="1"/>
          </p:cNvSpPr>
          <p:nvPr>
            <p:ph type="title"/>
          </p:nvPr>
        </p:nvSpPr>
        <p:spPr>
          <a:xfrm>
            <a:off x="1889250" y="1586700"/>
            <a:ext cx="5365500" cy="197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6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pic>
        <p:nvPicPr>
          <p:cNvPr id="158" name="Google Shape;158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>
            <a:off x="0" y="-6294"/>
            <a:ext cx="9144000" cy="515608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9" name="Google Shape;159;p8"/>
          <p:cNvGrpSpPr/>
          <p:nvPr/>
        </p:nvGrpSpPr>
        <p:grpSpPr>
          <a:xfrm>
            <a:off x="324243" y="2743143"/>
            <a:ext cx="8495525" cy="2247967"/>
            <a:chOff x="245800" y="1896900"/>
            <a:chExt cx="7086100" cy="1875025"/>
          </a:xfrm>
        </p:grpSpPr>
        <p:sp>
          <p:nvSpPr>
            <p:cNvPr id="160" name="Google Shape;160;p8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8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8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8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8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8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8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8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8" name="Google Shape;168;p8"/>
          <p:cNvGrpSpPr/>
          <p:nvPr/>
        </p:nvGrpSpPr>
        <p:grpSpPr>
          <a:xfrm rot="10800000">
            <a:off x="324243" y="146093"/>
            <a:ext cx="8495525" cy="2247967"/>
            <a:chOff x="245800" y="1896900"/>
            <a:chExt cx="7086100" cy="1875025"/>
          </a:xfrm>
        </p:grpSpPr>
        <p:sp>
          <p:nvSpPr>
            <p:cNvPr id="169" name="Google Shape;169;p8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8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8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8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8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8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8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8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77" name="Google Shape;177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19575" y="-3975"/>
            <a:ext cx="1074100" cy="2008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450450">
            <a:off x="7980405" y="2524260"/>
            <a:ext cx="1212794" cy="20759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6294"/>
            <a:ext cx="9144000" cy="5156088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9"/>
          <p:cNvSpPr txBox="1">
            <a:spLocks noGrp="1"/>
          </p:cNvSpPr>
          <p:nvPr>
            <p:ph type="title"/>
          </p:nvPr>
        </p:nvSpPr>
        <p:spPr>
          <a:xfrm>
            <a:off x="1915975" y="1114413"/>
            <a:ext cx="5312100" cy="137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82" name="Google Shape;182;p9"/>
          <p:cNvSpPr txBox="1">
            <a:spLocks noGrp="1"/>
          </p:cNvSpPr>
          <p:nvPr>
            <p:ph type="subTitle" idx="1"/>
          </p:nvPr>
        </p:nvSpPr>
        <p:spPr>
          <a:xfrm>
            <a:off x="1916025" y="2490388"/>
            <a:ext cx="5312100" cy="153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grpSp>
        <p:nvGrpSpPr>
          <p:cNvPr id="183" name="Google Shape;183;p9"/>
          <p:cNvGrpSpPr/>
          <p:nvPr/>
        </p:nvGrpSpPr>
        <p:grpSpPr>
          <a:xfrm>
            <a:off x="324243" y="2743143"/>
            <a:ext cx="8495525" cy="2247967"/>
            <a:chOff x="245800" y="1896900"/>
            <a:chExt cx="7086100" cy="1875025"/>
          </a:xfrm>
        </p:grpSpPr>
        <p:sp>
          <p:nvSpPr>
            <p:cNvPr id="184" name="Google Shape;184;p9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9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9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9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9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9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9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9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2" name="Google Shape;192;p9"/>
          <p:cNvGrpSpPr/>
          <p:nvPr/>
        </p:nvGrpSpPr>
        <p:grpSpPr>
          <a:xfrm rot="10800000">
            <a:off x="324243" y="146093"/>
            <a:ext cx="8495525" cy="2247967"/>
            <a:chOff x="245800" y="1896900"/>
            <a:chExt cx="7086100" cy="1875025"/>
          </a:xfrm>
        </p:grpSpPr>
        <p:sp>
          <p:nvSpPr>
            <p:cNvPr id="193" name="Google Shape;193;p9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9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9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9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9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9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9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9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01" name="Google Shape;201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584475">
            <a:off x="770133" y="22700"/>
            <a:ext cx="1022209" cy="1911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8299352">
            <a:off x="1230783" y="2340477"/>
            <a:ext cx="268442" cy="4625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6730655">
            <a:off x="592157" y="2634473"/>
            <a:ext cx="149251" cy="257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408252">
            <a:off x="8117861" y="2006925"/>
            <a:ext cx="902018" cy="185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016213" y="3457850"/>
            <a:ext cx="1105300" cy="130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>
            <a:off x="0" y="-6294"/>
            <a:ext cx="9144000" cy="5156088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0"/>
          <p:cNvSpPr txBox="1">
            <a:spLocks noGrp="1"/>
          </p:cNvSpPr>
          <p:nvPr>
            <p:ph type="title"/>
          </p:nvPr>
        </p:nvSpPr>
        <p:spPr>
          <a:xfrm>
            <a:off x="713225" y="2034600"/>
            <a:ext cx="3102600" cy="107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grpSp>
        <p:nvGrpSpPr>
          <p:cNvPr id="209" name="Google Shape;209;p10"/>
          <p:cNvGrpSpPr/>
          <p:nvPr/>
        </p:nvGrpSpPr>
        <p:grpSpPr>
          <a:xfrm flipH="1">
            <a:off x="324243" y="2743143"/>
            <a:ext cx="8495525" cy="2247967"/>
            <a:chOff x="245800" y="1896900"/>
            <a:chExt cx="7086100" cy="1875025"/>
          </a:xfrm>
        </p:grpSpPr>
        <p:sp>
          <p:nvSpPr>
            <p:cNvPr id="210" name="Google Shape;210;p10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10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10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10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10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10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10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10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8" name="Google Shape;218;p10"/>
          <p:cNvGrpSpPr/>
          <p:nvPr/>
        </p:nvGrpSpPr>
        <p:grpSpPr>
          <a:xfrm rot="10800000" flipH="1">
            <a:off x="324243" y="146093"/>
            <a:ext cx="8495525" cy="2247967"/>
            <a:chOff x="245800" y="1896900"/>
            <a:chExt cx="7086100" cy="1875025"/>
          </a:xfrm>
        </p:grpSpPr>
        <p:sp>
          <p:nvSpPr>
            <p:cNvPr id="219" name="Google Shape;219;p10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10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10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10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10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10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10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10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1"/>
          <p:cNvSpPr txBox="1">
            <a:spLocks noGrp="1"/>
          </p:cNvSpPr>
          <p:nvPr>
            <p:ph type="title" hasCustomPrompt="1"/>
          </p:nvPr>
        </p:nvSpPr>
        <p:spPr>
          <a:xfrm>
            <a:off x="1403700" y="1335450"/>
            <a:ext cx="6336600" cy="19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29" name="Google Shape;229;p11"/>
          <p:cNvSpPr txBox="1">
            <a:spLocks noGrp="1"/>
          </p:cNvSpPr>
          <p:nvPr>
            <p:ph type="body" idx="1"/>
          </p:nvPr>
        </p:nvSpPr>
        <p:spPr>
          <a:xfrm>
            <a:off x="1403675" y="3298950"/>
            <a:ext cx="6336600" cy="50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algn="ctr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 algn="ctr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pic>
        <p:nvPicPr>
          <p:cNvPr id="230" name="Google Shape;230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6294"/>
            <a:ext cx="9144000" cy="515608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1" name="Google Shape;231;p11"/>
          <p:cNvGrpSpPr/>
          <p:nvPr/>
        </p:nvGrpSpPr>
        <p:grpSpPr>
          <a:xfrm rot="10800000">
            <a:off x="324243" y="146093"/>
            <a:ext cx="8495525" cy="2247967"/>
            <a:chOff x="245800" y="1896900"/>
            <a:chExt cx="7086100" cy="1875025"/>
          </a:xfrm>
        </p:grpSpPr>
        <p:sp>
          <p:nvSpPr>
            <p:cNvPr id="232" name="Google Shape;232;p11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11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11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11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11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11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1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11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0" name="Google Shape;240;p11"/>
          <p:cNvGrpSpPr/>
          <p:nvPr/>
        </p:nvGrpSpPr>
        <p:grpSpPr>
          <a:xfrm>
            <a:off x="324243" y="2743143"/>
            <a:ext cx="8495525" cy="2247967"/>
            <a:chOff x="245800" y="1896900"/>
            <a:chExt cx="7086100" cy="1875025"/>
          </a:xfrm>
        </p:grpSpPr>
        <p:sp>
          <p:nvSpPr>
            <p:cNvPr id="241" name="Google Shape;241;p11"/>
            <p:cNvSpPr/>
            <p:nvPr/>
          </p:nvSpPr>
          <p:spPr>
            <a:xfrm>
              <a:off x="335525" y="2058375"/>
              <a:ext cx="6911800" cy="1713550"/>
            </a:xfrm>
            <a:custGeom>
              <a:avLst/>
              <a:gdLst/>
              <a:ahLst/>
              <a:cxnLst/>
              <a:rect l="l" t="t" r="r" b="b"/>
              <a:pathLst>
                <a:path w="276472" h="68542" fill="none" extrusionOk="0">
                  <a:moveTo>
                    <a:pt x="513" y="1"/>
                  </a:moveTo>
                  <a:cubicBezTo>
                    <a:pt x="0" y="1026"/>
                    <a:pt x="205" y="2052"/>
                    <a:pt x="205" y="3077"/>
                  </a:cubicBezTo>
                  <a:cubicBezTo>
                    <a:pt x="205" y="3384"/>
                    <a:pt x="256" y="3743"/>
                    <a:pt x="256" y="4000"/>
                  </a:cubicBezTo>
                  <a:cubicBezTo>
                    <a:pt x="256" y="10254"/>
                    <a:pt x="256" y="16457"/>
                    <a:pt x="359" y="22711"/>
                  </a:cubicBezTo>
                  <a:cubicBezTo>
                    <a:pt x="462" y="28453"/>
                    <a:pt x="256" y="34297"/>
                    <a:pt x="462" y="40090"/>
                  </a:cubicBezTo>
                  <a:cubicBezTo>
                    <a:pt x="667" y="46652"/>
                    <a:pt x="462" y="53265"/>
                    <a:pt x="615" y="59827"/>
                  </a:cubicBezTo>
                  <a:cubicBezTo>
                    <a:pt x="667" y="61519"/>
                    <a:pt x="410" y="63159"/>
                    <a:pt x="667" y="64851"/>
                  </a:cubicBezTo>
                  <a:cubicBezTo>
                    <a:pt x="769" y="65722"/>
                    <a:pt x="923" y="65927"/>
                    <a:pt x="1794" y="65927"/>
                  </a:cubicBezTo>
                  <a:lnTo>
                    <a:pt x="12099" y="66081"/>
                  </a:lnTo>
                  <a:cubicBezTo>
                    <a:pt x="15892" y="66184"/>
                    <a:pt x="19686" y="66235"/>
                    <a:pt x="23479" y="66338"/>
                  </a:cubicBezTo>
                  <a:cubicBezTo>
                    <a:pt x="26401" y="66389"/>
                    <a:pt x="29272" y="66389"/>
                    <a:pt x="32194" y="66491"/>
                  </a:cubicBezTo>
                  <a:cubicBezTo>
                    <a:pt x="35117" y="66594"/>
                    <a:pt x="37936" y="66543"/>
                    <a:pt x="40858" y="66645"/>
                  </a:cubicBezTo>
                  <a:cubicBezTo>
                    <a:pt x="43780" y="66748"/>
                    <a:pt x="46805" y="66696"/>
                    <a:pt x="49778" y="66799"/>
                  </a:cubicBezTo>
                  <a:cubicBezTo>
                    <a:pt x="53008" y="66850"/>
                    <a:pt x="56135" y="66850"/>
                    <a:pt x="59314" y="66953"/>
                  </a:cubicBezTo>
                  <a:cubicBezTo>
                    <a:pt x="62338" y="67004"/>
                    <a:pt x="65363" y="66953"/>
                    <a:pt x="68387" y="67106"/>
                  </a:cubicBezTo>
                  <a:cubicBezTo>
                    <a:pt x="71668" y="67209"/>
                    <a:pt x="74949" y="67106"/>
                    <a:pt x="78230" y="67260"/>
                  </a:cubicBezTo>
                  <a:cubicBezTo>
                    <a:pt x="80999" y="67414"/>
                    <a:pt x="83716" y="67260"/>
                    <a:pt x="86484" y="67414"/>
                  </a:cubicBezTo>
                  <a:cubicBezTo>
                    <a:pt x="90483" y="67568"/>
                    <a:pt x="94481" y="67517"/>
                    <a:pt x="98480" y="67670"/>
                  </a:cubicBezTo>
                  <a:cubicBezTo>
                    <a:pt x="101402" y="67773"/>
                    <a:pt x="104324" y="67670"/>
                    <a:pt x="107246" y="67773"/>
                  </a:cubicBezTo>
                  <a:cubicBezTo>
                    <a:pt x="113039" y="67978"/>
                    <a:pt x="118883" y="67978"/>
                    <a:pt x="124676" y="68132"/>
                  </a:cubicBezTo>
                  <a:cubicBezTo>
                    <a:pt x="127649" y="68183"/>
                    <a:pt x="130623" y="68132"/>
                    <a:pt x="133596" y="68234"/>
                  </a:cubicBezTo>
                  <a:cubicBezTo>
                    <a:pt x="139082" y="68542"/>
                    <a:pt x="144516" y="68439"/>
                    <a:pt x="150001" y="68337"/>
                  </a:cubicBezTo>
                  <a:cubicBezTo>
                    <a:pt x="153743" y="68286"/>
                    <a:pt x="157537" y="68388"/>
                    <a:pt x="161279" y="68132"/>
                  </a:cubicBezTo>
                  <a:cubicBezTo>
                    <a:pt x="162407" y="68081"/>
                    <a:pt x="163535" y="68081"/>
                    <a:pt x="164663" y="68081"/>
                  </a:cubicBezTo>
                  <a:cubicBezTo>
                    <a:pt x="168456" y="68081"/>
                    <a:pt x="172199" y="67927"/>
                    <a:pt x="175992" y="67875"/>
                  </a:cubicBezTo>
                  <a:cubicBezTo>
                    <a:pt x="179222" y="67824"/>
                    <a:pt x="182503" y="67875"/>
                    <a:pt x="185733" y="67722"/>
                  </a:cubicBezTo>
                  <a:cubicBezTo>
                    <a:pt x="189987" y="67568"/>
                    <a:pt x="194242" y="67517"/>
                    <a:pt x="198497" y="67465"/>
                  </a:cubicBezTo>
                  <a:cubicBezTo>
                    <a:pt x="200856" y="67414"/>
                    <a:pt x="203163" y="67363"/>
                    <a:pt x="205521" y="67312"/>
                  </a:cubicBezTo>
                  <a:cubicBezTo>
                    <a:pt x="209058" y="67260"/>
                    <a:pt x="212544" y="67209"/>
                    <a:pt x="216133" y="67158"/>
                  </a:cubicBezTo>
                  <a:cubicBezTo>
                    <a:pt x="218952" y="67055"/>
                    <a:pt x="221772" y="67004"/>
                    <a:pt x="224591" y="67004"/>
                  </a:cubicBezTo>
                  <a:cubicBezTo>
                    <a:pt x="227770" y="67004"/>
                    <a:pt x="230948" y="66953"/>
                    <a:pt x="234126" y="66850"/>
                  </a:cubicBezTo>
                  <a:cubicBezTo>
                    <a:pt x="237561" y="66696"/>
                    <a:pt x="240996" y="66748"/>
                    <a:pt x="244431" y="66645"/>
                  </a:cubicBezTo>
                  <a:cubicBezTo>
                    <a:pt x="247455" y="66594"/>
                    <a:pt x="250480" y="66594"/>
                    <a:pt x="253505" y="66491"/>
                  </a:cubicBezTo>
                  <a:cubicBezTo>
                    <a:pt x="256324" y="66440"/>
                    <a:pt x="259195" y="66491"/>
                    <a:pt x="262015" y="66338"/>
                  </a:cubicBezTo>
                  <a:cubicBezTo>
                    <a:pt x="264885" y="66235"/>
                    <a:pt x="267654" y="66338"/>
                    <a:pt x="270473" y="66184"/>
                  </a:cubicBezTo>
                  <a:cubicBezTo>
                    <a:pt x="272473" y="66030"/>
                    <a:pt x="274472" y="66184"/>
                    <a:pt x="276471" y="65979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11"/>
            <p:cNvSpPr/>
            <p:nvPr/>
          </p:nvSpPr>
          <p:spPr>
            <a:xfrm>
              <a:off x="245800" y="1896900"/>
              <a:ext cx="2556850" cy="1730200"/>
            </a:xfrm>
            <a:custGeom>
              <a:avLst/>
              <a:gdLst/>
              <a:ahLst/>
              <a:cxnLst/>
              <a:rect l="l" t="t" r="r" b="b"/>
              <a:pathLst>
                <a:path w="102274" h="69208" fill="none" extrusionOk="0">
                  <a:moveTo>
                    <a:pt x="102274" y="69208"/>
                  </a:moveTo>
                  <a:cubicBezTo>
                    <a:pt x="102223" y="69157"/>
                    <a:pt x="102171" y="69157"/>
                    <a:pt x="102120" y="69157"/>
                  </a:cubicBezTo>
                  <a:cubicBezTo>
                    <a:pt x="98070" y="69105"/>
                    <a:pt x="94020" y="69054"/>
                    <a:pt x="89970" y="69003"/>
                  </a:cubicBezTo>
                  <a:cubicBezTo>
                    <a:pt x="86587" y="68952"/>
                    <a:pt x="83255" y="68849"/>
                    <a:pt x="79871" y="68798"/>
                  </a:cubicBezTo>
                  <a:cubicBezTo>
                    <a:pt x="77205" y="68798"/>
                    <a:pt x="74488" y="68747"/>
                    <a:pt x="71823" y="68644"/>
                  </a:cubicBezTo>
                  <a:cubicBezTo>
                    <a:pt x="68747" y="68542"/>
                    <a:pt x="65722" y="68593"/>
                    <a:pt x="62646" y="68490"/>
                  </a:cubicBezTo>
                  <a:cubicBezTo>
                    <a:pt x="59622" y="68439"/>
                    <a:pt x="56392" y="68439"/>
                    <a:pt x="53265" y="68336"/>
                  </a:cubicBezTo>
                  <a:cubicBezTo>
                    <a:pt x="50138" y="68285"/>
                    <a:pt x="47113" y="68285"/>
                    <a:pt x="44037" y="68183"/>
                  </a:cubicBezTo>
                  <a:cubicBezTo>
                    <a:pt x="41217" y="68080"/>
                    <a:pt x="38347" y="68131"/>
                    <a:pt x="35527" y="68029"/>
                  </a:cubicBezTo>
                  <a:cubicBezTo>
                    <a:pt x="32656" y="67926"/>
                    <a:pt x="29734" y="67978"/>
                    <a:pt x="26812" y="67875"/>
                  </a:cubicBezTo>
                  <a:cubicBezTo>
                    <a:pt x="23890" y="67824"/>
                    <a:pt x="21173" y="67875"/>
                    <a:pt x="18353" y="67721"/>
                  </a:cubicBezTo>
                  <a:cubicBezTo>
                    <a:pt x="14816" y="67619"/>
                    <a:pt x="11330" y="67721"/>
                    <a:pt x="7742" y="67568"/>
                  </a:cubicBezTo>
                  <a:cubicBezTo>
                    <a:pt x="5742" y="67465"/>
                    <a:pt x="3692" y="67568"/>
                    <a:pt x="1692" y="67465"/>
                  </a:cubicBezTo>
                  <a:cubicBezTo>
                    <a:pt x="770" y="67414"/>
                    <a:pt x="462" y="67157"/>
                    <a:pt x="462" y="66235"/>
                  </a:cubicBezTo>
                  <a:lnTo>
                    <a:pt x="462" y="60390"/>
                  </a:lnTo>
                  <a:cubicBezTo>
                    <a:pt x="462" y="58032"/>
                    <a:pt x="513" y="55674"/>
                    <a:pt x="462" y="53316"/>
                  </a:cubicBezTo>
                  <a:cubicBezTo>
                    <a:pt x="206" y="46703"/>
                    <a:pt x="462" y="40090"/>
                    <a:pt x="359" y="33476"/>
                  </a:cubicBezTo>
                  <a:cubicBezTo>
                    <a:pt x="154" y="26658"/>
                    <a:pt x="206" y="19840"/>
                    <a:pt x="154" y="13022"/>
                  </a:cubicBezTo>
                  <a:cubicBezTo>
                    <a:pt x="154" y="10715"/>
                    <a:pt x="1" y="8408"/>
                    <a:pt x="52" y="6101"/>
                  </a:cubicBezTo>
                  <a:cubicBezTo>
                    <a:pt x="52" y="4563"/>
                    <a:pt x="52" y="3076"/>
                    <a:pt x="103" y="1539"/>
                  </a:cubicBezTo>
                  <a:cubicBezTo>
                    <a:pt x="103" y="1026"/>
                    <a:pt x="52" y="513"/>
                    <a:pt x="1" y="1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11"/>
            <p:cNvSpPr/>
            <p:nvPr/>
          </p:nvSpPr>
          <p:spPr>
            <a:xfrm>
              <a:off x="3942000" y="3579675"/>
              <a:ext cx="3389900" cy="66650"/>
            </a:xfrm>
            <a:custGeom>
              <a:avLst/>
              <a:gdLst/>
              <a:ahLst/>
              <a:cxnLst/>
              <a:rect l="l" t="t" r="r" b="b"/>
              <a:pathLst>
                <a:path w="135596" h="2666" fill="none" extrusionOk="0">
                  <a:moveTo>
                    <a:pt x="135596" y="0"/>
                  </a:moveTo>
                  <a:cubicBezTo>
                    <a:pt x="134212" y="410"/>
                    <a:pt x="132725" y="205"/>
                    <a:pt x="131289" y="257"/>
                  </a:cubicBezTo>
                  <a:cubicBezTo>
                    <a:pt x="128265" y="410"/>
                    <a:pt x="125240" y="359"/>
                    <a:pt x="122216" y="462"/>
                  </a:cubicBezTo>
                  <a:cubicBezTo>
                    <a:pt x="120319" y="564"/>
                    <a:pt x="118319" y="462"/>
                    <a:pt x="116371" y="513"/>
                  </a:cubicBezTo>
                  <a:cubicBezTo>
                    <a:pt x="113193" y="667"/>
                    <a:pt x="109963" y="667"/>
                    <a:pt x="106785" y="718"/>
                  </a:cubicBezTo>
                  <a:cubicBezTo>
                    <a:pt x="103863" y="769"/>
                    <a:pt x="100992" y="769"/>
                    <a:pt x="98070" y="872"/>
                  </a:cubicBezTo>
                  <a:cubicBezTo>
                    <a:pt x="95148" y="923"/>
                    <a:pt x="92174" y="923"/>
                    <a:pt x="89252" y="1025"/>
                  </a:cubicBezTo>
                  <a:cubicBezTo>
                    <a:pt x="86279" y="1077"/>
                    <a:pt x="83306" y="1025"/>
                    <a:pt x="80332" y="1179"/>
                  </a:cubicBezTo>
                  <a:cubicBezTo>
                    <a:pt x="76692" y="1384"/>
                    <a:pt x="73053" y="1179"/>
                    <a:pt x="69413" y="1333"/>
                  </a:cubicBezTo>
                  <a:cubicBezTo>
                    <a:pt x="66593" y="1487"/>
                    <a:pt x="63722" y="1333"/>
                    <a:pt x="60903" y="1487"/>
                  </a:cubicBezTo>
                  <a:cubicBezTo>
                    <a:pt x="58032" y="1641"/>
                    <a:pt x="55110" y="1538"/>
                    <a:pt x="52188" y="1641"/>
                  </a:cubicBezTo>
                  <a:cubicBezTo>
                    <a:pt x="49266" y="1692"/>
                    <a:pt x="46497" y="1641"/>
                    <a:pt x="43678" y="1794"/>
                  </a:cubicBezTo>
                  <a:cubicBezTo>
                    <a:pt x="40705" y="1897"/>
                    <a:pt x="37782" y="1794"/>
                    <a:pt x="34809" y="1948"/>
                  </a:cubicBezTo>
                  <a:cubicBezTo>
                    <a:pt x="31887" y="2102"/>
                    <a:pt x="28914" y="1948"/>
                    <a:pt x="25992" y="2102"/>
                  </a:cubicBezTo>
                  <a:cubicBezTo>
                    <a:pt x="23018" y="2205"/>
                    <a:pt x="20096" y="2153"/>
                    <a:pt x="17123" y="2256"/>
                  </a:cubicBezTo>
                  <a:cubicBezTo>
                    <a:pt x="14354" y="2307"/>
                    <a:pt x="11535" y="2358"/>
                    <a:pt x="8767" y="2410"/>
                  </a:cubicBezTo>
                  <a:cubicBezTo>
                    <a:pt x="6050" y="2461"/>
                    <a:pt x="3384" y="2512"/>
                    <a:pt x="667" y="2512"/>
                  </a:cubicBezTo>
                  <a:cubicBezTo>
                    <a:pt x="462" y="2563"/>
                    <a:pt x="205" y="2563"/>
                    <a:pt x="0" y="2666"/>
                  </a:cubicBezTo>
                </a:path>
              </a:pathLst>
            </a:custGeom>
            <a:noFill/>
            <a:ln w="16650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11"/>
            <p:cNvSpPr/>
            <p:nvPr/>
          </p:nvSpPr>
          <p:spPr>
            <a:xfrm>
              <a:off x="3166604" y="3630178"/>
              <a:ext cx="40524" cy="27438"/>
            </a:xfrm>
            <a:custGeom>
              <a:avLst/>
              <a:gdLst/>
              <a:ahLst/>
              <a:cxnLst/>
              <a:rect l="l" t="t" r="r" b="b"/>
              <a:pathLst>
                <a:path w="3077" h="2083" extrusionOk="0">
                  <a:moveTo>
                    <a:pt x="1436" y="0"/>
                  </a:moveTo>
                  <a:cubicBezTo>
                    <a:pt x="924" y="51"/>
                    <a:pt x="514" y="359"/>
                    <a:pt x="309" y="769"/>
                  </a:cubicBezTo>
                  <a:cubicBezTo>
                    <a:pt x="52" y="1025"/>
                    <a:pt x="1" y="1436"/>
                    <a:pt x="206" y="1743"/>
                  </a:cubicBezTo>
                  <a:cubicBezTo>
                    <a:pt x="367" y="1945"/>
                    <a:pt x="624" y="2083"/>
                    <a:pt x="900" y="2083"/>
                  </a:cubicBezTo>
                  <a:cubicBezTo>
                    <a:pt x="975" y="2083"/>
                    <a:pt x="1052" y="2073"/>
                    <a:pt x="1129" y="2051"/>
                  </a:cubicBezTo>
                  <a:cubicBezTo>
                    <a:pt x="1795" y="1897"/>
                    <a:pt x="2359" y="1487"/>
                    <a:pt x="2769" y="974"/>
                  </a:cubicBezTo>
                  <a:cubicBezTo>
                    <a:pt x="3077" y="513"/>
                    <a:pt x="2923" y="205"/>
                    <a:pt x="2359" y="103"/>
                  </a:cubicBezTo>
                  <a:cubicBezTo>
                    <a:pt x="2103" y="51"/>
                    <a:pt x="1795" y="51"/>
                    <a:pt x="1436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11"/>
            <p:cNvSpPr/>
            <p:nvPr/>
          </p:nvSpPr>
          <p:spPr>
            <a:xfrm>
              <a:off x="3375229" y="3627096"/>
              <a:ext cx="35124" cy="29427"/>
            </a:xfrm>
            <a:custGeom>
              <a:avLst/>
              <a:gdLst/>
              <a:ahLst/>
              <a:cxnLst/>
              <a:rect l="l" t="t" r="r" b="b"/>
              <a:pathLst>
                <a:path w="2667" h="2234" extrusionOk="0">
                  <a:moveTo>
                    <a:pt x="1539" y="1"/>
                  </a:moveTo>
                  <a:cubicBezTo>
                    <a:pt x="1157" y="1"/>
                    <a:pt x="791" y="202"/>
                    <a:pt x="565" y="542"/>
                  </a:cubicBezTo>
                  <a:cubicBezTo>
                    <a:pt x="308" y="849"/>
                    <a:pt x="1" y="1157"/>
                    <a:pt x="206" y="1567"/>
                  </a:cubicBezTo>
                  <a:cubicBezTo>
                    <a:pt x="411" y="1977"/>
                    <a:pt x="821" y="2233"/>
                    <a:pt x="1231" y="2233"/>
                  </a:cubicBezTo>
                  <a:cubicBezTo>
                    <a:pt x="1898" y="2182"/>
                    <a:pt x="2513" y="1721"/>
                    <a:pt x="2667" y="1054"/>
                  </a:cubicBezTo>
                  <a:cubicBezTo>
                    <a:pt x="2667" y="593"/>
                    <a:pt x="2410" y="183"/>
                    <a:pt x="1949" y="80"/>
                  </a:cubicBezTo>
                  <a:cubicBezTo>
                    <a:pt x="1814" y="26"/>
                    <a:pt x="1676" y="1"/>
                    <a:pt x="1539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11"/>
            <p:cNvSpPr/>
            <p:nvPr/>
          </p:nvSpPr>
          <p:spPr>
            <a:xfrm>
              <a:off x="3268552" y="3632879"/>
              <a:ext cx="35124" cy="24488"/>
            </a:xfrm>
            <a:custGeom>
              <a:avLst/>
              <a:gdLst/>
              <a:ahLst/>
              <a:cxnLst/>
              <a:rect l="l" t="t" r="r" b="b"/>
              <a:pathLst>
                <a:path w="2667" h="1859" extrusionOk="0">
                  <a:moveTo>
                    <a:pt x="1724" y="0"/>
                  </a:moveTo>
                  <a:cubicBezTo>
                    <a:pt x="1626" y="0"/>
                    <a:pt x="1529" y="17"/>
                    <a:pt x="1436" y="51"/>
                  </a:cubicBezTo>
                  <a:cubicBezTo>
                    <a:pt x="1026" y="154"/>
                    <a:pt x="667" y="359"/>
                    <a:pt x="411" y="667"/>
                  </a:cubicBezTo>
                  <a:cubicBezTo>
                    <a:pt x="206" y="923"/>
                    <a:pt x="1" y="1179"/>
                    <a:pt x="155" y="1538"/>
                  </a:cubicBezTo>
                  <a:cubicBezTo>
                    <a:pt x="240" y="1752"/>
                    <a:pt x="468" y="1859"/>
                    <a:pt x="690" y="1859"/>
                  </a:cubicBezTo>
                  <a:cubicBezTo>
                    <a:pt x="734" y="1859"/>
                    <a:pt x="778" y="1854"/>
                    <a:pt x="821" y="1846"/>
                  </a:cubicBezTo>
                  <a:lnTo>
                    <a:pt x="1539" y="1846"/>
                  </a:lnTo>
                  <a:cubicBezTo>
                    <a:pt x="1693" y="1794"/>
                    <a:pt x="1846" y="1743"/>
                    <a:pt x="2000" y="1692"/>
                  </a:cubicBezTo>
                  <a:cubicBezTo>
                    <a:pt x="2410" y="1487"/>
                    <a:pt x="2667" y="974"/>
                    <a:pt x="2513" y="513"/>
                  </a:cubicBezTo>
                  <a:cubicBezTo>
                    <a:pt x="2394" y="195"/>
                    <a:pt x="2059" y="0"/>
                    <a:pt x="1724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11"/>
            <p:cNvSpPr/>
            <p:nvPr/>
          </p:nvSpPr>
          <p:spPr>
            <a:xfrm>
              <a:off x="3486633" y="3632536"/>
              <a:ext cx="30976" cy="27570"/>
            </a:xfrm>
            <a:custGeom>
              <a:avLst/>
              <a:gdLst/>
              <a:ahLst/>
              <a:cxnLst/>
              <a:rect l="l" t="t" r="r" b="b"/>
              <a:pathLst>
                <a:path w="2352" h="2093" extrusionOk="0">
                  <a:moveTo>
                    <a:pt x="1385" y="1"/>
                  </a:moveTo>
                  <a:cubicBezTo>
                    <a:pt x="1167" y="1"/>
                    <a:pt x="949" y="77"/>
                    <a:pt x="769" y="231"/>
                  </a:cubicBezTo>
                  <a:cubicBezTo>
                    <a:pt x="308" y="488"/>
                    <a:pt x="0" y="1000"/>
                    <a:pt x="52" y="1564"/>
                  </a:cubicBezTo>
                  <a:cubicBezTo>
                    <a:pt x="103" y="1820"/>
                    <a:pt x="308" y="2026"/>
                    <a:pt x="564" y="2077"/>
                  </a:cubicBezTo>
                  <a:cubicBezTo>
                    <a:pt x="606" y="2087"/>
                    <a:pt x="651" y="2092"/>
                    <a:pt x="698" y="2092"/>
                  </a:cubicBezTo>
                  <a:cubicBezTo>
                    <a:pt x="1335" y="2092"/>
                    <a:pt x="2352" y="1163"/>
                    <a:pt x="2256" y="590"/>
                  </a:cubicBezTo>
                  <a:cubicBezTo>
                    <a:pt x="2256" y="436"/>
                    <a:pt x="2154" y="283"/>
                    <a:pt x="2000" y="231"/>
                  </a:cubicBezTo>
                  <a:cubicBezTo>
                    <a:pt x="1820" y="77"/>
                    <a:pt x="1603" y="1"/>
                    <a:pt x="1385" y="1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11"/>
            <p:cNvSpPr/>
            <p:nvPr/>
          </p:nvSpPr>
          <p:spPr>
            <a:xfrm>
              <a:off x="3589253" y="3632879"/>
              <a:ext cx="31068" cy="24988"/>
            </a:xfrm>
            <a:custGeom>
              <a:avLst/>
              <a:gdLst/>
              <a:ahLst/>
              <a:cxnLst/>
              <a:rect l="l" t="t" r="r" b="b"/>
              <a:pathLst>
                <a:path w="2359" h="1897" extrusionOk="0">
                  <a:moveTo>
                    <a:pt x="1282" y="0"/>
                  </a:moveTo>
                  <a:cubicBezTo>
                    <a:pt x="667" y="0"/>
                    <a:pt x="103" y="410"/>
                    <a:pt x="1" y="1077"/>
                  </a:cubicBezTo>
                  <a:cubicBezTo>
                    <a:pt x="1" y="1436"/>
                    <a:pt x="565" y="1897"/>
                    <a:pt x="1026" y="1897"/>
                  </a:cubicBezTo>
                  <a:cubicBezTo>
                    <a:pt x="1539" y="1897"/>
                    <a:pt x="2308" y="1333"/>
                    <a:pt x="2308" y="923"/>
                  </a:cubicBezTo>
                  <a:cubicBezTo>
                    <a:pt x="2359" y="615"/>
                    <a:pt x="1692" y="51"/>
                    <a:pt x="1282" y="0"/>
                  </a:cubicBezTo>
                  <a:close/>
                </a:path>
              </a:pathLst>
            </a:custGeom>
            <a:solidFill>
              <a:schemeClr val="dk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49" name="Google Shape;249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89828">
            <a:off x="582525" y="1984591"/>
            <a:ext cx="617000" cy="12710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788118">
            <a:off x="940181" y="465018"/>
            <a:ext cx="817012" cy="968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0800000">
            <a:off x="8094000" y="2477574"/>
            <a:ext cx="1146650" cy="1962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chemeClr val="lt1"/>
            </a:gs>
            <a:gs pos="100000">
              <a:schemeClr val="accent5"/>
            </a:gs>
          </a:gsLst>
          <a:path path="circle">
            <a:fillToRect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7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rand Hotel"/>
              <a:buNone/>
              <a:defRPr sz="3200">
                <a:solidFill>
                  <a:schemeClr val="dk1"/>
                </a:solidFill>
                <a:latin typeface="Grand Hotel"/>
                <a:ea typeface="Grand Hotel"/>
                <a:cs typeface="Grand Hotel"/>
                <a:sym typeface="Grand Hotel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rand Hotel"/>
              <a:buNone/>
              <a:defRPr sz="3200">
                <a:solidFill>
                  <a:schemeClr val="dk1"/>
                </a:solidFill>
                <a:latin typeface="Grand Hotel"/>
                <a:ea typeface="Grand Hotel"/>
                <a:cs typeface="Grand Hotel"/>
                <a:sym typeface="Grand Hotel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rand Hotel"/>
              <a:buNone/>
              <a:defRPr sz="3200">
                <a:solidFill>
                  <a:schemeClr val="dk1"/>
                </a:solidFill>
                <a:latin typeface="Grand Hotel"/>
                <a:ea typeface="Grand Hotel"/>
                <a:cs typeface="Grand Hotel"/>
                <a:sym typeface="Grand Hotel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rand Hotel"/>
              <a:buNone/>
              <a:defRPr sz="3200">
                <a:solidFill>
                  <a:schemeClr val="dk1"/>
                </a:solidFill>
                <a:latin typeface="Grand Hotel"/>
                <a:ea typeface="Grand Hotel"/>
                <a:cs typeface="Grand Hotel"/>
                <a:sym typeface="Grand Hotel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rand Hotel"/>
              <a:buNone/>
              <a:defRPr sz="3200">
                <a:solidFill>
                  <a:schemeClr val="dk1"/>
                </a:solidFill>
                <a:latin typeface="Grand Hotel"/>
                <a:ea typeface="Grand Hotel"/>
                <a:cs typeface="Grand Hotel"/>
                <a:sym typeface="Grand Hotel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rand Hotel"/>
              <a:buNone/>
              <a:defRPr sz="3200">
                <a:solidFill>
                  <a:schemeClr val="dk1"/>
                </a:solidFill>
                <a:latin typeface="Grand Hotel"/>
                <a:ea typeface="Grand Hotel"/>
                <a:cs typeface="Grand Hotel"/>
                <a:sym typeface="Grand Hotel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rand Hotel"/>
              <a:buNone/>
              <a:defRPr sz="3200">
                <a:solidFill>
                  <a:schemeClr val="dk1"/>
                </a:solidFill>
                <a:latin typeface="Grand Hotel"/>
                <a:ea typeface="Grand Hotel"/>
                <a:cs typeface="Grand Hotel"/>
                <a:sym typeface="Grand Hotel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rand Hotel"/>
              <a:buNone/>
              <a:defRPr sz="3200">
                <a:solidFill>
                  <a:schemeClr val="dk1"/>
                </a:solidFill>
                <a:latin typeface="Grand Hotel"/>
                <a:ea typeface="Grand Hotel"/>
                <a:cs typeface="Grand Hotel"/>
                <a:sym typeface="Grand Hotel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rand Hotel"/>
              <a:buNone/>
              <a:defRPr sz="3200">
                <a:solidFill>
                  <a:schemeClr val="dk1"/>
                </a:solidFill>
                <a:latin typeface="Grand Hotel"/>
                <a:ea typeface="Grand Hotel"/>
                <a:cs typeface="Grand Hotel"/>
                <a:sym typeface="Grand Hote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246950"/>
            <a:ext cx="7717500" cy="3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leway"/>
              <a:buChar char="●"/>
              <a:defRPr sz="16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leway"/>
              <a:buChar char="○"/>
              <a:defRPr sz="16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leway"/>
              <a:buChar char="■"/>
              <a:defRPr sz="16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leway"/>
              <a:buChar char="●"/>
              <a:defRPr sz="16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leway"/>
              <a:buChar char="○"/>
              <a:defRPr sz="16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leway"/>
              <a:buChar char="■"/>
              <a:defRPr sz="16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leway"/>
              <a:buChar char="●"/>
              <a:defRPr sz="16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leway"/>
              <a:buChar char="○"/>
              <a:defRPr sz="16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leway"/>
              <a:buChar char="■"/>
              <a:defRPr sz="16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slow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9450" y="2521000"/>
            <a:ext cx="1074100" cy="2008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3996335">
            <a:off x="2533123" y="3471576"/>
            <a:ext cx="617000" cy="1271018"/>
          </a:xfrm>
          <a:prstGeom prst="rect">
            <a:avLst/>
          </a:prstGeom>
          <a:noFill/>
          <a:ln>
            <a:noFill/>
          </a:ln>
        </p:spPr>
      </p:pic>
      <p:pic>
        <p:nvPicPr>
          <p:cNvPr id="48130" name="Picture 2" descr="Интересные факты об Эрмитаже в Санкт-Петербурге 💥 — Tripster.ru"/>
          <p:cNvPicPr>
            <a:picLocks noChangeAspect="1" noChangeArrowheads="1"/>
          </p:cNvPicPr>
          <p:nvPr/>
        </p:nvPicPr>
        <p:blipFill>
          <a:blip r:embed="rId5"/>
          <a:srcRect l="13278" r="15353"/>
          <a:stretch>
            <a:fillRect/>
          </a:stretch>
        </p:blipFill>
        <p:spPr bwMode="auto">
          <a:xfrm>
            <a:off x="611560" y="1353884"/>
            <a:ext cx="3534657" cy="2435732"/>
          </a:xfrm>
          <a:prstGeom prst="rect">
            <a:avLst/>
          </a:prstGeom>
          <a:noFill/>
        </p:spPr>
      </p:pic>
      <p:sp>
        <p:nvSpPr>
          <p:cNvPr id="5" name="Google Shape;274;p16"/>
          <p:cNvSpPr txBox="1">
            <a:spLocks/>
          </p:cNvSpPr>
          <p:nvPr/>
        </p:nvSpPr>
        <p:spPr>
          <a:xfrm>
            <a:off x="713225" y="539500"/>
            <a:ext cx="7717500" cy="7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rand Hotel"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itchFamily="18" charset="0"/>
                <a:ea typeface="Grand Hotel"/>
                <a:cs typeface="Times New Roman" pitchFamily="18" charset="0"/>
                <a:sym typeface="Grand Hotel"/>
              </a:rPr>
              <a:t>Государственный Эрмитаж</a:t>
            </a:r>
          </a:p>
        </p:txBody>
      </p:sp>
      <p:pic>
        <p:nvPicPr>
          <p:cNvPr id="48132" name="Picture 4" descr="Эрмитаж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95624" y="1798709"/>
            <a:ext cx="4133533" cy="2761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9503"/>
            <a:ext cx="5824427" cy="720079"/>
          </a:xfrm>
        </p:spPr>
        <p:txBody>
          <a:bodyPr/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Картины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Фотография картин серии «Лавки» Франса Снейдерса в Эрмитаже.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648" y="1059582"/>
            <a:ext cx="612068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3250" y="352848"/>
            <a:ext cx="7717500" cy="707400"/>
          </a:xfrm>
        </p:spPr>
        <p:txBody>
          <a:bodyPr/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Скульптуры</a:t>
            </a:r>
          </a:p>
        </p:txBody>
      </p:sp>
      <p:pic>
        <p:nvPicPr>
          <p:cNvPr id="1026" name="Picture 2" descr="C:\Users\Zver\Desktop\erm5-1024x7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5656" y="1051027"/>
            <a:ext cx="5911047" cy="358921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 искусства</a:t>
            </a:r>
          </a:p>
        </p:txBody>
      </p:sp>
      <p:pic>
        <p:nvPicPr>
          <p:cNvPr id="2050" name="Picture 2" descr="C:\Users\Zver\Desktop\1647175109273514_DqxiwCK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182" y="1246900"/>
            <a:ext cx="4493778" cy="2880320"/>
          </a:xfrm>
          <a:prstGeom prst="rect">
            <a:avLst/>
          </a:prstGeom>
          <a:noFill/>
        </p:spPr>
      </p:pic>
      <p:pic>
        <p:nvPicPr>
          <p:cNvPr id="2051" name="Picture 3" descr="C:\Users\Zver\Desktop\stariy_muzey_muzey_drevnostey_altes.jpg"/>
          <p:cNvPicPr>
            <a:picLocks noChangeAspect="1" noChangeArrowheads="1"/>
          </p:cNvPicPr>
          <p:nvPr/>
        </p:nvPicPr>
        <p:blipFill rotWithShape="1">
          <a:blip r:embed="rId3"/>
          <a:srcRect l="3244" r="4100"/>
          <a:stretch/>
        </p:blipFill>
        <p:spPr bwMode="auto">
          <a:xfrm>
            <a:off x="5371180" y="1520509"/>
            <a:ext cx="3066638" cy="308349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Эрмитажный кот</a:t>
            </a:r>
            <a:endParaRPr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AutoShape 2" descr="Эрмитажные коты отмечают свой профессиональный праздник - KP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/>
          <a:srcRect l="66603" t="32890" r="11813" b="34220"/>
          <a:stretch>
            <a:fillRect/>
          </a:stretch>
        </p:blipFill>
        <p:spPr bwMode="auto">
          <a:xfrm>
            <a:off x="713225" y="1342444"/>
            <a:ext cx="350046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1" name="Picture 7" descr="Как Эрмитажные коты охраняют картины и музей | Art&amp;Culture | Дзен"/>
          <p:cNvPicPr>
            <a:picLocks noChangeAspect="1" noChangeArrowheads="1"/>
          </p:cNvPicPr>
          <p:nvPr/>
        </p:nvPicPr>
        <p:blipFill>
          <a:blip r:embed="rId4"/>
          <a:srcRect r="7386"/>
          <a:stretch>
            <a:fillRect/>
          </a:stretch>
        </p:blipFill>
        <p:spPr bwMode="auto">
          <a:xfrm>
            <a:off x="4429124" y="1643056"/>
            <a:ext cx="4000528" cy="239917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6"/>
          <p:cNvSpPr txBox="1">
            <a:spLocks noGrp="1"/>
          </p:cNvSpPr>
          <p:nvPr>
            <p:ph type="title"/>
          </p:nvPr>
        </p:nvSpPr>
        <p:spPr>
          <a:xfrm>
            <a:off x="713250" y="470019"/>
            <a:ext cx="7717500" cy="7143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Название техники рисования 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«…»</a:t>
            </a:r>
            <a:endParaRPr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AutoShape 2" descr="Эрмитажные коты отмечают свой профессиональный праздник - KP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00FB8AD-4585-4BC4-8E23-3B7E1C5BC7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49630" b="69907" l="72448" r="94948">
                        <a14:foregroundMark x1="73177" y1="64537" x2="73177" y2="64537"/>
                        <a14:foregroundMark x1="93854" y1="55741" x2="93854" y2="55741"/>
                        <a14:foregroundMark x1="94948" y1="54630" x2="94948" y2="54630"/>
                        <a14:foregroundMark x1="73281" y1="63333" x2="73281" y2="63333"/>
                        <a14:foregroundMark x1="72813" y1="64815" x2="72813" y2="64815"/>
                        <a14:foregroundMark x1="72448" y1="62222" x2="72448" y2="62222"/>
                        <a14:foregroundMark x1="74115" y1="69630" x2="74115" y2="69630"/>
                        <a14:foregroundMark x1="74010" y1="69907" x2="74010" y2="69907"/>
                        <a14:foregroundMark x1="73490" y1="66481" x2="73490" y2="66481"/>
                        <a14:foregroundMark x1="73021" y1="64630" x2="73021" y2="64630"/>
                        <a14:foregroundMark x1="72448" y1="62685" x2="72448" y2="62685"/>
                      </a14:backgroundRemoval>
                    </a14:imgEffect>
                  </a14:imgLayer>
                </a14:imgProps>
              </a:ext>
            </a:extLst>
          </a:blip>
          <a:srcRect l="71262" t="47200" r="3538" b="27601"/>
          <a:stretch/>
        </p:blipFill>
        <p:spPr>
          <a:xfrm>
            <a:off x="5724128" y="1559137"/>
            <a:ext cx="3600400" cy="202522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462 -0.02809 L -1.22066 0.3493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302" y="188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6"/>
          <p:cNvSpPr txBox="1">
            <a:spLocks noGrp="1"/>
          </p:cNvSpPr>
          <p:nvPr>
            <p:ph type="title"/>
          </p:nvPr>
        </p:nvSpPr>
        <p:spPr>
          <a:xfrm>
            <a:off x="713225" y="357172"/>
            <a:ext cx="7717500" cy="7143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Сухая кисть</a:t>
            </a:r>
            <a:endParaRPr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AutoShape 2" descr="Эрмитажные коты отмечают свой профессиональный праздник - KP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 descr="Сухая кисть техника рисования для детей - 86 фото">
            <a:extLst>
              <a:ext uri="{FF2B5EF4-FFF2-40B4-BE49-F238E27FC236}">
                <a16:creationId xmlns="" xmlns:a16="http://schemas.microsoft.com/office/drawing/2014/main" id="{A85C1B97-69E5-4F0D-A7DB-EEF75036A1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633"/>
          <a:stretch/>
        </p:blipFill>
        <p:spPr bwMode="auto">
          <a:xfrm>
            <a:off x="1691680" y="1203598"/>
            <a:ext cx="5616624" cy="3384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81828370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6"/>
          <p:cNvSpPr txBox="1">
            <a:spLocks noGrp="1"/>
          </p:cNvSpPr>
          <p:nvPr>
            <p:ph type="title"/>
          </p:nvPr>
        </p:nvSpPr>
        <p:spPr>
          <a:xfrm>
            <a:off x="713225" y="357172"/>
            <a:ext cx="7717500" cy="7143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Давайте разомнемся!</a:t>
            </a:r>
            <a:endParaRPr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AutoShape 2" descr="Эрмитажные коты отмечают свой профессиональный праздник - KP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Picture 2" descr="Советы инструктора по физкультуре">
            <a:extLst>
              <a:ext uri="{FF2B5EF4-FFF2-40B4-BE49-F238E27FC236}">
                <a16:creationId xmlns="" xmlns:a16="http://schemas.microsoft.com/office/drawing/2014/main" id="{B6290CA9-926C-41EE-8675-081E4DC77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49362" y="1071552"/>
            <a:ext cx="5445225" cy="36462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91212897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Эрмитажные коты</a:t>
            </a:r>
            <a:endParaRPr sz="36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AutoShape 2" descr="Эрмитажные коты отмечают свой профессиональный праздник - KP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4278" name="Picture 6" descr="Конкурс рисунков школьников «Портрет Эрмитажного кота»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939" y="1563638"/>
            <a:ext cx="8076071" cy="27146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9450" y="2521000"/>
            <a:ext cx="1074100" cy="2008249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15"/>
          <p:cNvSpPr txBox="1">
            <a:spLocks noGrp="1"/>
          </p:cNvSpPr>
          <p:nvPr>
            <p:ph type="subTitle" idx="1"/>
          </p:nvPr>
        </p:nvSpPr>
        <p:spPr>
          <a:xfrm>
            <a:off x="642885" y="1285866"/>
            <a:ext cx="7858180" cy="25717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>
              <a:buFontTx/>
              <a:buChar char="-"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Кто изображен на вашем рисунке? </a:t>
            </a:r>
          </a:p>
          <a:p>
            <a:pPr marL="0" lvl="0" indent="0" algn="just">
              <a:buFontTx/>
              <a:buChar char="-"/>
            </a:pPr>
            <a:r>
              <a:rPr lang="ru-RU" sz="36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Какими техниками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рисования вы пользовались?</a:t>
            </a:r>
          </a:p>
          <a:p>
            <a:pPr marL="0" lvl="0" indent="0" algn="just">
              <a:buFontTx/>
              <a:buChar char="-"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Вам понравилась ваша работа?</a:t>
            </a:r>
          </a:p>
          <a:p>
            <a:pPr marL="0" lvl="0" indent="0" algn="just">
              <a:buFontTx/>
              <a:buChar char="-"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Понравились работы других ребят?</a:t>
            </a:r>
            <a:endParaRPr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" name="Google Shape;26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3996335">
            <a:off x="2533123" y="3471576"/>
            <a:ext cx="617000" cy="127101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274;p16"/>
          <p:cNvSpPr txBox="1">
            <a:spLocks/>
          </p:cNvSpPr>
          <p:nvPr/>
        </p:nvSpPr>
        <p:spPr>
          <a:xfrm>
            <a:off x="706213" y="571486"/>
            <a:ext cx="7717500" cy="714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rand Hotel"/>
              <a:buNone/>
              <a:tabLst/>
              <a:defRPr/>
            </a:pPr>
            <a:r>
              <a:rPr lang="ru-RU" sz="3600" b="1" dirty="0">
                <a:solidFill>
                  <a:schemeClr val="dk1"/>
                </a:solidFill>
                <a:latin typeface="Times New Roman" pitchFamily="18" charset="0"/>
                <a:ea typeface="Grand Hotel"/>
                <a:cs typeface="Times New Roman" pitchFamily="18" charset="0"/>
                <a:sym typeface="Grand Hotel"/>
              </a:rPr>
              <a:t>Подсказка</a:t>
            </a:r>
            <a:endParaRPr kumimoji="0" lang="ru-RU" sz="3600" b="1" i="0" u="none" strike="noStrike" kern="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itchFamily="18" charset="0"/>
              <a:ea typeface="Grand Hotel"/>
              <a:cs typeface="Times New Roman" pitchFamily="18" charset="0"/>
              <a:sym typeface="Grand Hotel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German Literature Thesis Infographics by Slidesgo">
  <a:themeElements>
    <a:clrScheme name="Simple Light">
      <a:dk1>
        <a:srgbClr val="5D412D"/>
      </a:dk1>
      <a:lt1>
        <a:srgbClr val="FFFFFF"/>
      </a:lt1>
      <a:dk2>
        <a:srgbClr val="B68B6D"/>
      </a:dk2>
      <a:lt2>
        <a:srgbClr val="EDB6A8"/>
      </a:lt2>
      <a:accent1>
        <a:srgbClr val="FDB282"/>
      </a:accent1>
      <a:accent2>
        <a:srgbClr val="819EBD"/>
      </a:accent2>
      <a:accent3>
        <a:srgbClr val="84B6A8"/>
      </a:accent3>
      <a:accent4>
        <a:srgbClr val="D9EED9"/>
      </a:accent4>
      <a:accent5>
        <a:srgbClr val="FFF5E6"/>
      </a:accent5>
      <a:accent6>
        <a:srgbClr val="FFEED4"/>
      </a:accent6>
      <a:hlink>
        <a:srgbClr val="5D412D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45</Words>
  <Application>Microsoft Office PowerPoint</Application>
  <PresentationFormat>Экран (16:9)</PresentationFormat>
  <Paragraphs>14</Paragraphs>
  <Slides>10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Grand Hotel</vt:lpstr>
      <vt:lpstr>Raleway</vt:lpstr>
      <vt:lpstr>German Literature Thesis Infographics by Slidesgo</vt:lpstr>
      <vt:lpstr>Слайд 1</vt:lpstr>
      <vt:lpstr>Картины</vt:lpstr>
      <vt:lpstr>Скульптуры</vt:lpstr>
      <vt:lpstr>Предметы искусства</vt:lpstr>
      <vt:lpstr>Эрмитажный кот</vt:lpstr>
      <vt:lpstr>Название техники рисования  «…»</vt:lpstr>
      <vt:lpstr>Сухая кисть</vt:lpstr>
      <vt:lpstr>Давайте разомнемся!</vt:lpstr>
      <vt:lpstr>Эрмитажные коты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Специфика литературного творчества и литературные способности</dc:title>
  <dc:creator>User</dc:creator>
  <cp:lastModifiedBy>Zver</cp:lastModifiedBy>
  <cp:revision>52</cp:revision>
  <dcterms:modified xsi:type="dcterms:W3CDTF">2025-02-10T09:37:37Z</dcterms:modified>
</cp:coreProperties>
</file>