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-618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4891D-565C-44EF-A853-A54C7EA0CE8D}" type="datetimeFigureOut">
              <a:rPr lang="ru-RU" smtClean="0"/>
              <a:pPr/>
              <a:t>22.08.2024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C385D-9155-4182-B2CA-289D283F78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71912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4891D-565C-44EF-A853-A54C7EA0CE8D}" type="datetimeFigureOut">
              <a:rPr lang="ru-RU" smtClean="0"/>
              <a:pPr/>
              <a:t>22.08.2024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C385D-9155-4182-B2CA-289D283F78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79793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4891D-565C-44EF-A853-A54C7EA0CE8D}" type="datetimeFigureOut">
              <a:rPr lang="ru-RU" smtClean="0"/>
              <a:pPr/>
              <a:t>22.08.2024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C385D-9155-4182-B2CA-289D283F78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14776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4891D-565C-44EF-A853-A54C7EA0CE8D}" type="datetimeFigureOut">
              <a:rPr lang="ru-RU" smtClean="0"/>
              <a:pPr/>
              <a:t>22.08.2024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C385D-9155-4182-B2CA-289D283F78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31158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4891D-565C-44EF-A853-A54C7EA0CE8D}" type="datetimeFigureOut">
              <a:rPr lang="ru-RU" smtClean="0"/>
              <a:pPr/>
              <a:t>22.08.2024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C385D-9155-4182-B2CA-289D283F78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74196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4891D-565C-44EF-A853-A54C7EA0CE8D}" type="datetimeFigureOut">
              <a:rPr lang="ru-RU" smtClean="0"/>
              <a:pPr/>
              <a:t>22.08.2024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C385D-9155-4182-B2CA-289D283F78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52969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4891D-565C-44EF-A853-A54C7EA0CE8D}" type="datetimeFigureOut">
              <a:rPr lang="ru-RU" smtClean="0"/>
              <a:pPr/>
              <a:t>22.08.2024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C385D-9155-4182-B2CA-289D283F78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30399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4891D-565C-44EF-A853-A54C7EA0CE8D}" type="datetimeFigureOut">
              <a:rPr lang="ru-RU" smtClean="0"/>
              <a:pPr/>
              <a:t>22.08.2024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C385D-9155-4182-B2CA-289D283F78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0773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4891D-565C-44EF-A853-A54C7EA0CE8D}" type="datetimeFigureOut">
              <a:rPr lang="ru-RU" smtClean="0"/>
              <a:pPr/>
              <a:t>22.08.2024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C385D-9155-4182-B2CA-289D283F78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17601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4891D-565C-44EF-A853-A54C7EA0CE8D}" type="datetimeFigureOut">
              <a:rPr lang="ru-RU" smtClean="0"/>
              <a:pPr/>
              <a:t>22.08.2024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C385D-9155-4182-B2CA-289D283F78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95556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4891D-565C-44EF-A853-A54C7EA0CE8D}" type="datetimeFigureOut">
              <a:rPr lang="ru-RU" smtClean="0"/>
              <a:pPr/>
              <a:t>22.08.2024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C385D-9155-4182-B2CA-289D283F782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8590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4891D-565C-44EF-A853-A54C7EA0CE8D}" type="datetimeFigureOut">
              <a:rPr lang="ru-RU" smtClean="0"/>
              <a:pPr/>
              <a:t>22.08.2024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C385D-9155-4182-B2CA-289D283F78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135538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4891D-565C-44EF-A853-A54C7EA0CE8D}" type="datetimeFigureOut">
              <a:rPr lang="ru-RU" smtClean="0"/>
              <a:pPr/>
              <a:t>22.08.2024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C385D-9155-4182-B2CA-289D283F7823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6399450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4891D-565C-44EF-A853-A54C7EA0CE8D}" type="datetimeFigureOut">
              <a:rPr lang="ru-RU" smtClean="0"/>
              <a:pPr/>
              <a:t>22.08.2024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C385D-9155-4182-B2CA-289D283F78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941237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4891D-565C-44EF-A853-A54C7EA0CE8D}" type="datetimeFigureOut">
              <a:rPr lang="ru-RU" smtClean="0"/>
              <a:pPr/>
              <a:t>22.08.2024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C385D-9155-4182-B2CA-289D283F78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419583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4891D-565C-44EF-A853-A54C7EA0CE8D}" type="datetimeFigureOut">
              <a:rPr lang="ru-RU" smtClean="0"/>
              <a:pPr/>
              <a:t>22.08.2024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3C385D-9155-4182-B2CA-289D283F78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27605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4891D-565C-44EF-A853-A54C7EA0CE8D}" type="datetimeFigureOut">
              <a:rPr lang="ru-RU" smtClean="0"/>
              <a:pPr/>
              <a:t>22.08.2024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83C385D-9155-4182-B2CA-289D283F78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89893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4205395-2C19-C120-0A42-E80F52C224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82620" y="699797"/>
            <a:ext cx="9144000" cy="153187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«Весенние краски и звуки. Природа просыпается»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5410EAF-AF8A-B01A-D883-0A3AF59CAC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086808"/>
            <a:ext cx="9144000" cy="1170992"/>
          </a:xfrm>
        </p:spPr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Выполнили: Апарина Е.В., классный руководитель 3а класса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Данилова Ю.С., классный руководитель 4а класса </a:t>
            </a:r>
          </a:p>
        </p:txBody>
      </p:sp>
    </p:spTree>
    <p:extLst>
      <p:ext uri="{BB962C8B-B14F-4D97-AF65-F5344CB8AC3E}">
        <p14:creationId xmlns:p14="http://schemas.microsoft.com/office/powerpoint/2010/main" xmlns="" val="23141666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D3BD8F3-CD31-9AF4-6F3D-2CBA294D0B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19404"/>
          </a:xfrm>
        </p:spPr>
        <p:txBody>
          <a:bodyPr>
            <a:normAutofit/>
          </a:bodyPr>
          <a:lstStyle/>
          <a:p>
            <a:pPr algn="just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«Весенние краски и звуки. Природа просыпается».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36DDE61-ADCC-37AC-0AD4-C1FD9C8B91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92842"/>
            <a:ext cx="8596668" cy="3880773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системы осознанно – правильных экологических представлений о природе у детей младшего школьного возраста.</a:t>
            </a:r>
          </a:p>
          <a:p>
            <a:pPr marL="0" indent="0" algn="just">
              <a:buNone/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Формировать исследовательский и познавательный интерес;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Совершенствовать навыки экологически грамотного, нравственного поведения в природе;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Формировать понимание взаимосвязей в природе и место человека в них;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Развивать эстетическое восприятие природы;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Воспитывать любовь и бережное отношение ко всему живому на земле;</a:t>
            </a:r>
          </a:p>
          <a:p>
            <a:pPr marL="0" indent="0" algn="just">
              <a:buNone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Воспитывать экологическую культуру, трудолюбие и любознательность.</a:t>
            </a:r>
          </a:p>
        </p:txBody>
      </p:sp>
    </p:spTree>
    <p:extLst>
      <p:ext uri="{BB962C8B-B14F-4D97-AF65-F5344CB8AC3E}">
        <p14:creationId xmlns:p14="http://schemas.microsoft.com/office/powerpoint/2010/main" xmlns="" val="36319999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AD34BB2-2249-9504-9660-B013D6C28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Участники проекта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69FE95B-CA91-75E3-C3CF-6E6D8748E5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399593"/>
            <a:ext cx="8596668" cy="681134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Обучающиеся 3а и 4а классов. Классные руководители Апарина Е.В. и Данилова Ю.С.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9F4DBBC0-0A41-71FF-B4B3-D494E66C5BF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102608">
            <a:off x="6702449" y="2087432"/>
            <a:ext cx="2901277" cy="431654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CF71C99E-F11D-00A5-8900-C7AB8F550D1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680580">
            <a:off x="1784180" y="2206281"/>
            <a:ext cx="2668554" cy="4316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00934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115728E-CC53-E7BF-09EA-F9413768B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34008"/>
          </a:xfrm>
        </p:spPr>
        <p:txBody>
          <a:bodyPr/>
          <a:lstStyle/>
          <a:p>
            <a:pPr algn="just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00E30160-5579-3841-AD36-69C3D13E21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74237"/>
            <a:ext cx="8596668" cy="1954763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Повышение у младших школьников сознательного, ответственного и бережного отношения к окружающей природе;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Экологическое воспитание обучающихся;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Привитие детям интереса к исследовательской деятельности;</a:t>
            </a:r>
          </a:p>
          <a:p>
            <a:pPr marL="0" indent="0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Участие в наблюдениях и обсуждениях за сезонными изменениями в природе.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8CDC05F3-D29A-EB30-0362-7C62F4933E2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70572" y="706962"/>
            <a:ext cx="2453602" cy="544407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56D14B62-4105-4920-7D39-F0130DF149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4135676">
            <a:off x="1247871" y="4268202"/>
            <a:ext cx="2929809" cy="1648018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A851CF83-AED4-4EB5-FC30-51955A142BA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650382">
            <a:off x="5242326" y="3514251"/>
            <a:ext cx="2289822" cy="3053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63332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9902348-651E-C009-DAE3-B29BF75A9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Подготовительный этап.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502F841-277C-0E1F-6A9F-38EFD02621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88613"/>
            <a:ext cx="8596668" cy="3880773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Беседы с детьми на уроках «Мир природы и человека». Использование и просмотр презентаций: «Весна», «Жизнь растений», «Первые весенние цветы».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Рисование первоцветов.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Разучивание игр, стихотворений, </a:t>
            </a:r>
            <a:r>
              <a:rPr lang="ru-RU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физминутки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«Игра на лужайке».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Наблюдения на прогулке за изменениями в природе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4510D00A-DF55-3B3E-791F-46429E295C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137277">
            <a:off x="8030354" y="2215066"/>
            <a:ext cx="2761499" cy="354628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F989CEAC-76E3-CCA5-861E-EFFBE0BF056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963726">
            <a:off x="2659188" y="3539184"/>
            <a:ext cx="2219175" cy="3066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789928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F0457FE-3BA7-23B9-038E-C8704E7BCD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87355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этап. Вовлечение обучающихся в исследовательскую деятельность.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52869528-CE29-AFAD-DFEA-26B3586F4B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23527"/>
            <a:ext cx="8596668" cy="2687216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Экскурсия на пришкольный участок с целью наблюдения за окружающей природой.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 время экскурсии ребятам были заданы вопросы: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Какая сейчас погода, какое небо, облака, как светит солнце?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Остался ли где-нибудь снег? Что с ним произошло?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Какие признаки весны вы можете перечислить?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Что происходит с деревьями и кустарниками весной?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Что происходит в жизни птиц, насекомых, животных весной?</a:t>
            </a:r>
          </a:p>
          <a:p>
            <a:pPr>
              <a:buFontTx/>
              <a:buChar char="-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17DB28BA-90A9-72C5-67DF-78DCBDCB31F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1034356">
            <a:off x="1209178" y="4430960"/>
            <a:ext cx="1648949" cy="219606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35F18BA2-32D9-10F9-6FE7-2F0847E2F98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62289">
            <a:off x="8510090" y="2516060"/>
            <a:ext cx="2667708" cy="3552847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D81CA8CF-8551-C6A8-71E9-A9554A87D8A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99326">
            <a:off x="5168754" y="4338199"/>
            <a:ext cx="1789085" cy="2382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4504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CDD7897-3178-37CB-3E2D-2D0658AA55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Заключительный этап. Зарисовка весенних впечатлений.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1258BA9-99E8-8088-F159-76637ACAB4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90"/>
            <a:ext cx="8596668" cy="13208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ходе экскурсии детей разделили на две группы: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группа: Наблюдение за деревьями. Зарисовка деревьев.</a:t>
            </a:r>
          </a:p>
          <a:p>
            <a:pPr marL="0" indent="0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группа: Наблюдение за цветами. Зарисовка цветов.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FB1E438B-2F6F-FEBF-2B9E-6EB5FDA61A8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2864" y="3392196"/>
            <a:ext cx="4564431" cy="3429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69075A33-257D-E368-212B-52ECF1113DA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6948942" y="2878975"/>
            <a:ext cx="3352537" cy="4452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8765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2B65E11-0002-5C04-6BF0-9C1BEA12B9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309" y="945502"/>
            <a:ext cx="8596668" cy="60338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Выводы.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0EC0691-F224-2797-0BBA-086A0CDF84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768703"/>
            <a:ext cx="8596668" cy="4230881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экологического проекта работа получилась продуктивной, познавательной и интересной. Все участники (дети) исследовательской деятельности были задействованы во всех этапах проекта. Ребята во время занятий по миру природы и человека отвечали на вопросы, просматривали презентации, играли, разучивали стихотворения о весне. Подводя итоги экскурсии ребята отвечали на вопросы, старались сделать простейшие выводы об окружающей природе.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исследовательская деятельность вызвала интерес у обучающихся, а также помогла ребятам расширить кругозор и представление о сезонных изменениях в природе.</a:t>
            </a:r>
          </a:p>
        </p:txBody>
      </p:sp>
    </p:spTree>
    <p:extLst>
      <p:ext uri="{BB962C8B-B14F-4D97-AF65-F5344CB8AC3E}">
        <p14:creationId xmlns:p14="http://schemas.microsoft.com/office/powerpoint/2010/main" xmlns="" val="1923659469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203</TotalTime>
  <Words>431</Words>
  <Application>Microsoft Office PowerPoint</Application>
  <PresentationFormat>Произвольный</PresentationFormat>
  <Paragraphs>38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Аспект</vt:lpstr>
      <vt:lpstr>  Проект «Весенние краски и звуки. Природа просыпается»</vt:lpstr>
      <vt:lpstr>Тема: «Весенние краски и звуки. Природа просыпается».</vt:lpstr>
      <vt:lpstr>Участники проекта</vt:lpstr>
      <vt:lpstr>Ожидаемые результаты:</vt:lpstr>
      <vt:lpstr>Подготовительный этап.</vt:lpstr>
      <vt:lpstr>Основной этап. Вовлечение обучающихся в исследовательскую деятельность.</vt:lpstr>
      <vt:lpstr>Заключительный этап. Зарисовка весенних впечатлений.</vt:lpstr>
      <vt:lpstr>Выводы.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Проект «Весенние краски и звуки. Природа просыпается»</dc:title>
  <dc:creator>лена</dc:creator>
  <cp:lastModifiedBy>*</cp:lastModifiedBy>
  <cp:revision>3</cp:revision>
  <dcterms:created xsi:type="dcterms:W3CDTF">2024-08-22T02:47:24Z</dcterms:created>
  <dcterms:modified xsi:type="dcterms:W3CDTF">2024-08-22T10:46:13Z</dcterms:modified>
</cp:coreProperties>
</file>