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notesMasterIdLst>
    <p:notesMasterId r:id="rId4"/>
  </p:notesMasterIdLst>
  <p:handoutMasterIdLst>
    <p:handoutMasterId r:id="rId14"/>
  </p:handoutMasterIdLst>
  <p:sldIdLst>
    <p:sldId id="256" r:id="rId3"/>
    <p:sldId id="269" r:id="rId5"/>
    <p:sldId id="266" r:id="rId6"/>
    <p:sldId id="263" r:id="rId7"/>
    <p:sldId id="267" r:id="rId8"/>
    <p:sldId id="271" r:id="rId9"/>
    <p:sldId id="270" r:id="rId10"/>
    <p:sldId id="268" r:id="rId11"/>
    <p:sldId id="272" r:id="rId12"/>
    <p:sldId id="260" r:id="rId13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1A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84" d="100"/>
          <a:sy n="84" d="100"/>
        </p:scale>
        <p:origin x="658" y="67"/>
      </p:cViewPr>
      <p:guideLst/>
    </p:cSldViewPr>
  </p:slideViewPr>
  <p:outlineViewPr>
    <p:cViewPr>
      <p:scale>
        <a:sx n="33" d="100"/>
        <a:sy n="33" d="100"/>
      </p:scale>
      <p:origin x="0" y="-47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customXml" Target="../customXml/item3.xml"/><Relationship Id="rId2" Type="http://schemas.openxmlformats.org/officeDocument/2006/relationships/theme" Target="theme/theme1.xml"/><Relationship Id="rId19" Type="http://schemas.openxmlformats.org/officeDocument/2006/relationships/customXml" Target="../customXml/item2.xml"/><Relationship Id="rId18" Type="http://schemas.openxmlformats.org/officeDocument/2006/relationships/customXml" Target="../customXml/item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0B982-7E3F-4992-88E1-E2541533DA2C}" type="datetime1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596D3-AB75-4D8E-ADBD-CAF0AB8DC80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1B1751B-CFB2-40B8-81CF-9D81C08031DE}" type="datetime1">
              <a:rPr lang="ru-RU" noProof="0" smtClean="0"/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8B68C18-1BF1-F447-95ED-60EAAE35426E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Титульный слайд с изображение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6" title="Фигура номера страницы"/>
          <p:cNvSpPr/>
          <p:nvPr/>
        </p:nvSpPr>
        <p:spPr bwMode="auto">
          <a:xfrm>
            <a:off x="11784011" y="-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47656" y="1264197"/>
            <a:ext cx="5670487" cy="4268965"/>
          </a:xfrm>
        </p:spPr>
        <p:txBody>
          <a:bodyPr rtlCol="0" anchor="ctr">
            <a:normAutofit/>
          </a:bodyPr>
          <a:lstStyle>
            <a:lvl1pPr algn="l">
              <a:lnSpc>
                <a:spcPct val="85000"/>
              </a:lnSpc>
              <a:defRPr sz="6000" cap="none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7666" y="4151085"/>
            <a:ext cx="4633806" cy="1591181"/>
          </a:xfrm>
        </p:spPr>
        <p:txBody>
          <a:bodyPr rtlCol="0"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3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cxnSp>
        <p:nvCxnSpPr>
          <p:cNvPr id="9" name="Прямая соединительная линия 8" title="Вертикальная линейка"/>
          <p:cNvCxnSpPr/>
          <p:nvPr/>
        </p:nvCxnSpPr>
        <p:spPr>
          <a:xfrm>
            <a:off x="5524563" y="1115733"/>
            <a:ext cx="0" cy="4626534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Рисунок 10"/>
          <p:cNvSpPr>
            <a:spLocks noGrp="1"/>
          </p:cNvSpPr>
          <p:nvPr>
            <p:ph type="pic" sz="quarter" idx="10" hasCustomPrompt="1"/>
          </p:nvPr>
        </p:nvSpPr>
        <p:spPr>
          <a:xfrm>
            <a:off x="2743615" y="1367500"/>
            <a:ext cx="2397795" cy="2397795"/>
          </a:xfrm>
          <a:prstGeom prst="ellipse">
            <a:avLst/>
          </a:prstGeom>
          <a:solidFill>
            <a:schemeClr val="bg1"/>
          </a:solidFill>
        </p:spPr>
        <p:txBody>
          <a:bodyPr rtlCol="0" anchor="ctr"/>
          <a:lstStyle>
            <a:lvl1pPr marL="0" indent="0" algn="ctr">
              <a:buNone/>
              <a:defRPr i="1"/>
            </a:lvl1pPr>
          </a:lstStyle>
          <a:p>
            <a:pPr rtl="0"/>
            <a:r>
              <a:rPr lang="ru-RU" noProof="0"/>
              <a:t>Вставьте портрет</a:t>
            </a:r>
            <a:endParaRPr lang="ru-RU" noProof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/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 rtl="0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 rtl="0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 rtl="0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4CB6C5-F7E8-4101-9FAA-6FBD7111D9CA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11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cxnSp>
        <p:nvCxnSpPr>
          <p:cNvPr id="12" name="Прямая соединительная линия 11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 пунктов с изображениями или значками (светлая тем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BAA6C0-5011-4245-A74E-BAA3BE19CFBC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/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бъект 2"/>
          <p:cNvSpPr>
            <a:spLocks noGrp="1"/>
          </p:cNvSpPr>
          <p:nvPr>
            <p:ph idx="1" hasCustomPrompt="1"/>
          </p:nvPr>
        </p:nvSpPr>
        <p:spPr>
          <a:xfrm>
            <a:off x="5162550" y="559678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1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7295581" y="559678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2" name="Текст 10"/>
          <p:cNvSpPr>
            <a:spLocks noGrp="1"/>
          </p:cNvSpPr>
          <p:nvPr>
            <p:ph type="body" sz="quarter" idx="14" hasCustomPrompt="1"/>
          </p:nvPr>
        </p:nvSpPr>
        <p:spPr>
          <a:xfrm>
            <a:off x="9428613" y="559678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3" name="Текст 6"/>
          <p:cNvSpPr>
            <a:spLocks noGrp="1"/>
          </p:cNvSpPr>
          <p:nvPr>
            <p:ph type="body" sz="quarter" idx="19" hasCustomPrompt="1"/>
          </p:nvPr>
        </p:nvSpPr>
        <p:spPr>
          <a:xfrm>
            <a:off x="5162550" y="3429000"/>
            <a:ext cx="1944000" cy="2700000"/>
          </a:xfrm>
          <a:solidFill>
            <a:schemeClr val="bg1"/>
          </a:solidFill>
        </p:spPr>
        <p:txBody>
          <a:bodyPr lIns="0" tIns="1332000" rIns="0" bIns="0" rtlCol="0"/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4" name="Текст 15"/>
          <p:cNvSpPr>
            <a:spLocks noGrp="1"/>
          </p:cNvSpPr>
          <p:nvPr>
            <p:ph type="body" sz="quarter" idx="20" hasCustomPrompt="1"/>
          </p:nvPr>
        </p:nvSpPr>
        <p:spPr>
          <a:xfrm>
            <a:off x="7295356" y="3429000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5" name="Текст 18"/>
          <p:cNvSpPr>
            <a:spLocks noGrp="1"/>
          </p:cNvSpPr>
          <p:nvPr>
            <p:ph type="body" sz="quarter" idx="21" hasCustomPrompt="1"/>
          </p:nvPr>
        </p:nvSpPr>
        <p:spPr>
          <a:xfrm>
            <a:off x="9428163" y="3429000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6" name="Рисунок 22"/>
          <p:cNvSpPr>
            <a:spLocks noGrp="1"/>
          </p:cNvSpPr>
          <p:nvPr>
            <p:ph type="pic" sz="quarter" idx="22" hasCustomPrompt="1"/>
          </p:nvPr>
        </p:nvSpPr>
        <p:spPr>
          <a:xfrm>
            <a:off x="5648550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7" name="Рисунок 24"/>
          <p:cNvSpPr>
            <a:spLocks noGrp="1"/>
          </p:cNvSpPr>
          <p:nvPr>
            <p:ph type="pic" sz="quarter" idx="23" hasCustomPrompt="1"/>
          </p:nvPr>
        </p:nvSpPr>
        <p:spPr>
          <a:xfrm>
            <a:off x="7781581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8" name="Рисунок 26"/>
          <p:cNvSpPr>
            <a:spLocks noGrp="1"/>
          </p:cNvSpPr>
          <p:nvPr>
            <p:ph type="pic" sz="quarter" idx="24" hasCustomPrompt="1"/>
          </p:nvPr>
        </p:nvSpPr>
        <p:spPr>
          <a:xfrm>
            <a:off x="9914613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9" name="Рисунок 30"/>
          <p:cNvSpPr>
            <a:spLocks noGrp="1"/>
          </p:cNvSpPr>
          <p:nvPr>
            <p:ph type="pic" sz="quarter" idx="25" hasCustomPrompt="1"/>
          </p:nvPr>
        </p:nvSpPr>
        <p:spPr>
          <a:xfrm>
            <a:off x="5648550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0" name="Рисунок 32"/>
          <p:cNvSpPr>
            <a:spLocks noGrp="1"/>
          </p:cNvSpPr>
          <p:nvPr>
            <p:ph type="pic" sz="quarter" idx="26" hasCustomPrompt="1"/>
          </p:nvPr>
        </p:nvSpPr>
        <p:spPr>
          <a:xfrm>
            <a:off x="7781581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1" name="Рисунок 34"/>
          <p:cNvSpPr>
            <a:spLocks noGrp="1"/>
          </p:cNvSpPr>
          <p:nvPr>
            <p:ph type="pic" sz="quarter" idx="27" hasCustomPrompt="1"/>
          </p:nvPr>
        </p:nvSpPr>
        <p:spPr>
          <a:xfrm>
            <a:off x="9914613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яд пронумерованных пун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162550" y="2019300"/>
            <a:ext cx="1944000" cy="2700000"/>
          </a:xfr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9900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0" tIns="1332000" rIns="0" bIns="0" rtlCol="0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/>
              <a:t>Описание мероприятия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A42FFDC-E850-4C83-BBCF-3A8D5897ECC9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7295806" y="2019300"/>
            <a:ext cx="1943100" cy="2700000"/>
          </a:xfr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99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1"/>
          </a:gradFill>
        </p:spPr>
        <p:txBody>
          <a:bodyPr lIns="0" tIns="1332000" rIns="0" bIns="0" rtlCol="0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/>
              <a:t>Описание мероприятия</a:t>
            </a:r>
            <a:endParaRPr lang="ru-RU" noProof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 hasCustomPrompt="1"/>
          </p:nvPr>
        </p:nvSpPr>
        <p:spPr>
          <a:xfrm>
            <a:off x="9428163" y="2019300"/>
            <a:ext cx="1943100" cy="2700000"/>
          </a:xfr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99000">
                <a:schemeClr val="accent5">
                  <a:lumMod val="20000"/>
                  <a:lumOff val="80000"/>
                </a:schemeClr>
              </a:gs>
              <a:gs pos="100000">
                <a:schemeClr val="accent5"/>
              </a:gs>
            </a:gsLst>
            <a:lin ang="5400000" scaled="1"/>
          </a:gradFill>
        </p:spPr>
        <p:txBody>
          <a:bodyPr lIns="0" tIns="1332000" rIns="0" bIns="0" rtlCol="0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ru-RU" noProof="0"/>
              <a:t>Описание мероприятия</a:t>
            </a:r>
            <a:endParaRPr lang="ru-RU" noProof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5" hasCustomPrompt="1"/>
          </p:nvPr>
        </p:nvSpPr>
        <p:spPr>
          <a:xfrm>
            <a:off x="5720550" y="2324100"/>
            <a:ext cx="828000" cy="8280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i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1</a:t>
            </a:r>
            <a:endParaRPr lang="ru-RU" noProof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6" hasCustomPrompt="1"/>
          </p:nvPr>
        </p:nvSpPr>
        <p:spPr>
          <a:xfrm>
            <a:off x="7853356" y="2324100"/>
            <a:ext cx="828000" cy="8280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lIns="0" tIns="0" rIns="0" bIns="0" rtlCol="0" anchor="ctr"/>
          <a:lstStyle>
            <a:lvl1pPr marL="0" indent="0" algn="ctr">
              <a:buNone/>
              <a:defRPr i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2</a:t>
            </a:r>
            <a:endParaRPr lang="ru-RU" noProof="0"/>
          </a:p>
        </p:txBody>
      </p:sp>
      <p:sp>
        <p:nvSpPr>
          <p:cNvPr id="17" name="Текст 16"/>
          <p:cNvSpPr>
            <a:spLocks noGrp="1"/>
          </p:cNvSpPr>
          <p:nvPr>
            <p:ph type="body" sz="quarter" idx="17" hasCustomPrompt="1"/>
          </p:nvPr>
        </p:nvSpPr>
        <p:spPr>
          <a:xfrm>
            <a:off x="9985713" y="2324100"/>
            <a:ext cx="828000" cy="8280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lIns="0" tIns="0" rIns="0" bIns="0" rtlCol="0" anchor="ctr"/>
          <a:lstStyle>
            <a:lvl1pPr marL="0" indent="0" algn="ctr">
              <a:buNone/>
              <a:defRPr i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3</a:t>
            </a:r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/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12527CD7-EF91-473D-B332-17963C2378AA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 пунктов с изображениями или значками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лилиния 6" title="Фигура номера страницы"/>
          <p:cNvSpPr/>
          <p:nvPr userDrawn="1"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</a:ln>
        </p:spPr>
      </p:sp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2999403-2FA3-46FA-A6CD-243D00F08AF5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бъект 2"/>
          <p:cNvSpPr>
            <a:spLocks noGrp="1"/>
          </p:cNvSpPr>
          <p:nvPr>
            <p:ph idx="1" hasCustomPrompt="1"/>
          </p:nvPr>
        </p:nvSpPr>
        <p:spPr>
          <a:xfrm>
            <a:off x="5162550" y="559678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11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7295581" y="559678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12" name="Текст 10"/>
          <p:cNvSpPr>
            <a:spLocks noGrp="1"/>
          </p:cNvSpPr>
          <p:nvPr>
            <p:ph type="body" sz="quarter" idx="14" hasCustomPrompt="1"/>
          </p:nvPr>
        </p:nvSpPr>
        <p:spPr>
          <a:xfrm>
            <a:off x="9428613" y="559678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9" hasCustomPrompt="1"/>
          </p:nvPr>
        </p:nvSpPr>
        <p:spPr>
          <a:xfrm>
            <a:off x="5162550" y="3429000"/>
            <a:ext cx="1944000" cy="2700000"/>
          </a:xfrm>
          <a:solidFill>
            <a:schemeClr val="bg1"/>
          </a:solidFill>
        </p:spPr>
        <p:txBody>
          <a:bodyPr lIns="0" tIns="1332000" rIns="0" bIns="0" rtlCol="0"/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20" hasCustomPrompt="1"/>
          </p:nvPr>
        </p:nvSpPr>
        <p:spPr>
          <a:xfrm>
            <a:off x="7295356" y="3429000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19" name="Текст 18"/>
          <p:cNvSpPr>
            <a:spLocks noGrp="1"/>
          </p:cNvSpPr>
          <p:nvPr>
            <p:ph type="body" sz="quarter" idx="21" hasCustomPrompt="1"/>
          </p:nvPr>
        </p:nvSpPr>
        <p:spPr>
          <a:xfrm>
            <a:off x="9428163" y="3429000"/>
            <a:ext cx="1944000" cy="2700000"/>
          </a:xfrm>
          <a:solidFill>
            <a:schemeClr val="bg1"/>
          </a:solidFill>
        </p:spPr>
        <p:txBody>
          <a:bodyPr lIns="0" tIns="1332000" rIns="0" bIns="0" rtlCol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3" name="Рисунок 22"/>
          <p:cNvSpPr>
            <a:spLocks noGrp="1"/>
          </p:cNvSpPr>
          <p:nvPr>
            <p:ph type="pic" sz="quarter" idx="22" hasCustomPrompt="1"/>
          </p:nvPr>
        </p:nvSpPr>
        <p:spPr>
          <a:xfrm>
            <a:off x="5648550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5" name="Рисунок 24"/>
          <p:cNvSpPr>
            <a:spLocks noGrp="1"/>
          </p:cNvSpPr>
          <p:nvPr>
            <p:ph type="pic" sz="quarter" idx="23" hasCustomPrompt="1"/>
          </p:nvPr>
        </p:nvSpPr>
        <p:spPr>
          <a:xfrm>
            <a:off x="7781581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7" name="Рисунок 26"/>
          <p:cNvSpPr>
            <a:spLocks noGrp="1"/>
          </p:cNvSpPr>
          <p:nvPr>
            <p:ph type="pic" sz="quarter" idx="24" hasCustomPrompt="1"/>
          </p:nvPr>
        </p:nvSpPr>
        <p:spPr>
          <a:xfrm>
            <a:off x="9914613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1" name="Рисунок 30"/>
          <p:cNvSpPr>
            <a:spLocks noGrp="1"/>
          </p:cNvSpPr>
          <p:nvPr>
            <p:ph type="pic" sz="quarter" idx="25" hasCustomPrompt="1"/>
          </p:nvPr>
        </p:nvSpPr>
        <p:spPr>
          <a:xfrm>
            <a:off x="5648550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3" name="Рисунок 32"/>
          <p:cNvSpPr>
            <a:spLocks noGrp="1"/>
          </p:cNvSpPr>
          <p:nvPr>
            <p:ph type="pic" sz="quarter" idx="26" hasCustomPrompt="1"/>
          </p:nvPr>
        </p:nvSpPr>
        <p:spPr>
          <a:xfrm>
            <a:off x="7781581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5" name="Рисунок 34"/>
          <p:cNvSpPr>
            <a:spLocks noGrp="1"/>
          </p:cNvSpPr>
          <p:nvPr>
            <p:ph type="pic" sz="quarter" idx="27" hasCustomPrompt="1"/>
          </p:nvPr>
        </p:nvSpPr>
        <p:spPr>
          <a:xfrm>
            <a:off x="9914613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фотографий среднего размера с описани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62000" y="2831932"/>
            <a:ext cx="3833906" cy="1562638"/>
          </a:xfrm>
        </p:spPr>
        <p:txBody>
          <a:bodyPr rtlCol="0" anchor="b"/>
          <a:lstStyle>
            <a:lvl1pPr>
              <a:defRPr/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8F70DB7-3E8F-4711-BBBE-E369DB1C6C49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4573117"/>
            <a:ext cx="3842550" cy="1178396"/>
          </a:xfrm>
        </p:spPr>
        <p:txBody>
          <a:bodyPr rtlCol="0"/>
          <a:lstStyle>
            <a:lvl1pPr marL="0" indent="0" algn="r">
              <a:buNone/>
              <a:defRPr/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Рисунок 10"/>
          <p:cNvSpPr>
            <a:spLocks noGrp="1"/>
          </p:cNvSpPr>
          <p:nvPr>
            <p:ph type="pic" sz="quarter" idx="19" hasCustomPrompt="1"/>
          </p:nvPr>
        </p:nvSpPr>
        <p:spPr>
          <a:xfrm>
            <a:off x="2424736" y="482857"/>
            <a:ext cx="2179814" cy="217981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i="1"/>
            </a:lvl1pPr>
          </a:lstStyle>
          <a:p>
            <a:pPr rtl="0"/>
            <a:r>
              <a:rPr lang="ru-RU" noProof="0"/>
              <a:t>Вставьте портрет</a:t>
            </a:r>
            <a:endParaRPr lang="ru-RU" noProof="0"/>
          </a:p>
        </p:txBody>
      </p:sp>
      <p:sp>
        <p:nvSpPr>
          <p:cNvPr id="19" name="Объект 2"/>
          <p:cNvSpPr>
            <a:spLocks noGrp="1"/>
          </p:cNvSpPr>
          <p:nvPr>
            <p:ph idx="1" hasCustomPrompt="1"/>
          </p:nvPr>
        </p:nvSpPr>
        <p:spPr>
          <a:xfrm>
            <a:off x="5162550" y="559678"/>
            <a:ext cx="1944000" cy="2700000"/>
          </a:xfrm>
          <a:solidFill>
            <a:schemeClr val="bg1"/>
          </a:solidFill>
        </p:spPr>
        <p:txBody>
          <a:bodyPr lIns="0" tIns="1944000" rIns="0" bIns="72000" rtlCol="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2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7295581" y="559678"/>
            <a:ext cx="1944000" cy="2700000"/>
          </a:xfrm>
          <a:solidFill>
            <a:schemeClr val="bg1"/>
          </a:solidFill>
        </p:spPr>
        <p:txBody>
          <a:bodyPr lIns="0" tIns="1944000" rIns="0" bIns="72000" rtlCol="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3" name="Текст 10"/>
          <p:cNvSpPr>
            <a:spLocks noGrp="1"/>
          </p:cNvSpPr>
          <p:nvPr>
            <p:ph type="body" sz="quarter" idx="14" hasCustomPrompt="1"/>
          </p:nvPr>
        </p:nvSpPr>
        <p:spPr>
          <a:xfrm>
            <a:off x="9428613" y="559678"/>
            <a:ext cx="1944000" cy="2700000"/>
          </a:xfrm>
          <a:solidFill>
            <a:schemeClr val="bg1"/>
          </a:solidFill>
        </p:spPr>
        <p:txBody>
          <a:bodyPr lIns="0" tIns="1944000" rIns="0" bIns="72000" rtlCol="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4" name="Текст 6"/>
          <p:cNvSpPr>
            <a:spLocks noGrp="1"/>
          </p:cNvSpPr>
          <p:nvPr>
            <p:ph type="body" sz="quarter" idx="20" hasCustomPrompt="1"/>
          </p:nvPr>
        </p:nvSpPr>
        <p:spPr>
          <a:xfrm>
            <a:off x="5162550" y="3429000"/>
            <a:ext cx="1944000" cy="2700000"/>
          </a:xfrm>
          <a:solidFill>
            <a:schemeClr val="bg1"/>
          </a:solidFill>
        </p:spPr>
        <p:txBody>
          <a:bodyPr lIns="0" tIns="1944000" rIns="0" bIns="72000" rtlCol="0" anchor="ctr"/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5" name="Текст 15"/>
          <p:cNvSpPr>
            <a:spLocks noGrp="1"/>
          </p:cNvSpPr>
          <p:nvPr>
            <p:ph type="body" sz="quarter" idx="21" hasCustomPrompt="1"/>
          </p:nvPr>
        </p:nvSpPr>
        <p:spPr>
          <a:xfrm>
            <a:off x="7295356" y="3429000"/>
            <a:ext cx="1944000" cy="2700000"/>
          </a:xfrm>
          <a:solidFill>
            <a:schemeClr val="bg1"/>
          </a:solidFill>
        </p:spPr>
        <p:txBody>
          <a:bodyPr lIns="0" tIns="1944000" rIns="0" bIns="72000" rtlCol="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6" name="Текст 18"/>
          <p:cNvSpPr>
            <a:spLocks noGrp="1"/>
          </p:cNvSpPr>
          <p:nvPr>
            <p:ph type="body" sz="quarter" idx="22" hasCustomPrompt="1"/>
          </p:nvPr>
        </p:nvSpPr>
        <p:spPr>
          <a:xfrm>
            <a:off x="9428163" y="3429000"/>
            <a:ext cx="1944000" cy="2700000"/>
          </a:xfrm>
          <a:solidFill>
            <a:schemeClr val="bg1"/>
          </a:solidFill>
        </p:spPr>
        <p:txBody>
          <a:bodyPr lIns="0" tIns="1944000" rIns="0" bIns="72000" rtlCol="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пункта</a:t>
            </a:r>
            <a:endParaRPr lang="ru-RU" noProof="0"/>
          </a:p>
        </p:txBody>
      </p:sp>
      <p:sp>
        <p:nvSpPr>
          <p:cNvPr id="27" name="Рисунок 22"/>
          <p:cNvSpPr>
            <a:spLocks noGrp="1"/>
          </p:cNvSpPr>
          <p:nvPr>
            <p:ph type="pic" sz="quarter" idx="23" hasCustomPrompt="1"/>
          </p:nvPr>
        </p:nvSpPr>
        <p:spPr>
          <a:xfrm>
            <a:off x="5234550" y="647388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8" name="Рисунок 24"/>
          <p:cNvSpPr>
            <a:spLocks noGrp="1"/>
          </p:cNvSpPr>
          <p:nvPr>
            <p:ph type="pic" sz="quarter" idx="24" hasCustomPrompt="1"/>
          </p:nvPr>
        </p:nvSpPr>
        <p:spPr>
          <a:xfrm>
            <a:off x="7367581" y="647388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29" name="Рисунок 26"/>
          <p:cNvSpPr>
            <a:spLocks noGrp="1"/>
          </p:cNvSpPr>
          <p:nvPr>
            <p:ph type="pic" sz="quarter" idx="25" hasCustomPrompt="1"/>
          </p:nvPr>
        </p:nvSpPr>
        <p:spPr>
          <a:xfrm>
            <a:off x="9500613" y="647388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0" name="Рисунок 30"/>
          <p:cNvSpPr>
            <a:spLocks noGrp="1"/>
          </p:cNvSpPr>
          <p:nvPr>
            <p:ph type="pic" sz="quarter" idx="26" hasCustomPrompt="1"/>
          </p:nvPr>
        </p:nvSpPr>
        <p:spPr>
          <a:xfrm>
            <a:off x="5234550" y="3516711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1" name="Рисунок 32"/>
          <p:cNvSpPr>
            <a:spLocks noGrp="1"/>
          </p:cNvSpPr>
          <p:nvPr>
            <p:ph type="pic" sz="quarter" idx="27" hasCustomPrompt="1"/>
          </p:nvPr>
        </p:nvSpPr>
        <p:spPr>
          <a:xfrm>
            <a:off x="7367581" y="3516711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  <p:sp>
        <p:nvSpPr>
          <p:cNvPr id="32" name="Рисунок 34"/>
          <p:cNvSpPr>
            <a:spLocks noGrp="1"/>
          </p:cNvSpPr>
          <p:nvPr>
            <p:ph type="pic" sz="quarter" idx="28" hasCustomPrompt="1"/>
          </p:nvPr>
        </p:nvSpPr>
        <p:spPr>
          <a:xfrm>
            <a:off x="9500163" y="3516711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/>
              <a:t>Вставьте значок или изображение</a:t>
            </a:r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6" title="Фигура номера страницы"/>
          <p:cNvSpPr/>
          <p:nvPr/>
        </p:nvSpPr>
        <p:spPr bwMode="auto">
          <a:xfrm>
            <a:off x="11784011" y="-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47656" y="1264197"/>
            <a:ext cx="5670487" cy="4268965"/>
          </a:xfrm>
        </p:spPr>
        <p:txBody>
          <a:bodyPr rtlCol="0" anchor="ctr">
            <a:normAutofit/>
          </a:bodyPr>
          <a:lstStyle>
            <a:lvl1pPr algn="l">
              <a:lnSpc>
                <a:spcPct val="85000"/>
              </a:lnSpc>
              <a:defRPr sz="6000" cap="none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667666" y="4151085"/>
            <a:ext cx="4633806" cy="1591181"/>
          </a:xfrm>
        </p:spPr>
        <p:txBody>
          <a:bodyPr rtlCol="0"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3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cxnSp>
        <p:nvCxnSpPr>
          <p:cNvPr id="9" name="Прямая соединительная линия 8" title="Вертикальная линейка"/>
          <p:cNvCxnSpPr/>
          <p:nvPr/>
        </p:nvCxnSpPr>
        <p:spPr>
          <a:xfrm>
            <a:off x="5524563" y="1115733"/>
            <a:ext cx="0" cy="4626534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 title="Фигура номера страницы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</a:ln>
        </p:spPr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rtlCol="0" anchor="t">
            <a:normAutofit/>
          </a:bodyPr>
          <a:lstStyle>
            <a:lvl1pPr>
              <a:lnSpc>
                <a:spcPct val="85000"/>
              </a:lnSpc>
              <a:defRPr sz="770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rtlCol="0"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 rtlCol="0"/>
          <a:lstStyle>
            <a:lvl1pPr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CD339C01-7D02-4928-894B-4986AD1CF77F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 rtlCol="0"/>
          <a:lstStyle>
            <a:lvl1pPr>
              <a:defRPr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cxnSp>
        <p:nvCxnSpPr>
          <p:cNvPr id="10" name="Прямая соединительная линия 9" title="Горизонтальная линейка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61F9F3-1F5E-4052-A09B-A9238E74827F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бъект 6"/>
          <p:cNvSpPr>
            <a:spLocks noGrp="1"/>
          </p:cNvSpPr>
          <p:nvPr>
            <p:ph sz="quarter" idx="19" hasCustomPrompt="1"/>
          </p:nvPr>
        </p:nvSpPr>
        <p:spPr>
          <a:xfrm>
            <a:off x="5326063" y="559678"/>
            <a:ext cx="6103937" cy="5191835"/>
          </a:xfrm>
        </p:spPr>
        <p:txBody>
          <a:bodyPr rtlCol="0"/>
          <a:lstStyle/>
          <a:p>
            <a:pPr lvl="0" rtl="0"/>
            <a:r>
              <a:rPr lang="ru-RU" noProof="0"/>
              <a:t>Изменить 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FC58D96-05CC-43CF-AF9C-E1C505705D80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20" name="Текст 19"/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 rtlCol="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590" indent="0" algn="r">
              <a:buNone/>
              <a:defRPr/>
            </a:lvl2pPr>
            <a:lvl3pPr marL="859790" indent="0" algn="r">
              <a:buNone/>
              <a:defRPr/>
            </a:lvl3pPr>
            <a:lvl4pPr marL="1316990" indent="0" algn="r">
              <a:buNone/>
              <a:defRPr/>
            </a:lvl4pPr>
            <a:lvl5pPr marL="1774190" indent="0" algn="r">
              <a:buNone/>
              <a:defRPr/>
            </a:lvl5pPr>
          </a:lstStyle>
          <a:p>
            <a:pPr lvl="0" rtl="0"/>
            <a:r>
              <a:rPr lang="ru-RU" noProof="0"/>
              <a:t>Поместите здесь подзаголовок</a:t>
            </a:r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Рисунок 6"/>
          <p:cNvSpPr>
            <a:spLocks noGrp="1"/>
          </p:cNvSpPr>
          <p:nvPr>
            <p:ph type="pic" sz="quarter" idx="19"/>
          </p:nvPr>
        </p:nvSpPr>
        <p:spPr>
          <a:xfrm>
            <a:off x="5297488" y="559678"/>
            <a:ext cx="6132512" cy="5191835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 smtClean="0"/>
              <a:t>Вставка рисунка</a:t>
            </a:r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7"/>
            <a:ext cx="3833906" cy="5274923"/>
          </a:xfrm>
        </p:spPr>
        <p:txBody>
          <a:bodyPr rtlCol="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472B5AF8-A13B-4AA3-AAEF-4B4A5B96477C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cxnSp>
        <p:nvCxnSpPr>
          <p:cNvPr id="21" name="Прямая соединительная линия 20" title="Горизонтальная линейка"/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181600" y="559678"/>
            <a:ext cx="6172200" cy="561728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 rtl="0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 rtl="0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 rtl="0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 rtlCol="0"/>
          <a:lstStyle>
            <a:lvl5pPr>
              <a:defRPr i="0"/>
            </a:lvl5pPr>
          </a:lstStyle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 rtl="0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 rtl="0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 rtl="0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 rtlCol="0"/>
          <a:lstStyle>
            <a:lvl5pPr>
              <a:defRPr i="0"/>
            </a:lvl5pPr>
          </a:lstStyle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 rtl="0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 rtl="0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 rtl="0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9A2038-B05C-4781-BA38-FE0987548CF9}" type="datetime1">
              <a:rPr lang="ru-RU" noProof="0" smtClean="0"/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rtlCol="0"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 rtl="0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 rtl="0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 rtl="0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rtlCol="0"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  <a:endParaRPr lang="ru-RU" noProof="0" smtClean="0"/>
          </a:p>
          <a:p>
            <a:pPr lvl="1" rtl="0"/>
            <a:r>
              <a:rPr lang="ru-RU" noProof="0" smtClean="0"/>
              <a:t>Второй уровень</a:t>
            </a:r>
            <a:endParaRPr lang="ru-RU" noProof="0" smtClean="0"/>
          </a:p>
          <a:p>
            <a:pPr lvl="2" rtl="0"/>
            <a:r>
              <a:rPr lang="ru-RU" noProof="0" smtClean="0"/>
              <a:t>Третий уровень</a:t>
            </a:r>
            <a:endParaRPr lang="ru-RU" noProof="0" smtClean="0"/>
          </a:p>
          <a:p>
            <a:pPr lvl="3" rtl="0"/>
            <a:r>
              <a:rPr lang="ru-RU" noProof="0" smtClean="0"/>
              <a:t>Четвертый уровень</a:t>
            </a:r>
            <a:endParaRPr lang="ru-RU" noProof="0" smtClean="0"/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059510-8A4C-4D7A-8B52-DAA53C589143}" type="datetime1">
              <a:rPr lang="ru-RU" noProof="0" smtClean="0"/>
            </a:fld>
            <a:endParaRPr lang="ru-RU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626C1A-D84E-42EE-BD73-3267BCADA3B3}" type="datetime1">
              <a:rPr lang="ru-RU" noProof="0" smtClean="0"/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DAE130-7FCA-40A2-AA3A-888FCBDE09D4}" type="datetime1">
              <a:rPr lang="ru-RU" noProof="0" smtClean="0"/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 6" title="Фигура номера страницы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</a:ln>
        </p:spPr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  <a:endParaRPr lang="ru-RU" noProof="0"/>
          </a:p>
          <a:p>
            <a:pPr lvl="1" rtl="0"/>
            <a:r>
              <a:rPr lang="ru-RU" noProof="0"/>
              <a:t>Второй уровень</a:t>
            </a:r>
            <a:endParaRPr lang="ru-RU" noProof="0"/>
          </a:p>
          <a:p>
            <a:pPr lvl="2" rtl="0"/>
            <a:r>
              <a:rPr lang="ru-RU" noProof="0"/>
              <a:t>Третий уровень</a:t>
            </a:r>
            <a:endParaRPr lang="ru-RU" noProof="0"/>
          </a:p>
          <a:p>
            <a:pPr lvl="3" rtl="0"/>
            <a:r>
              <a:rPr lang="ru-RU" noProof="0"/>
              <a:t>Четвертый уровень</a:t>
            </a:r>
            <a:endParaRPr lang="ru-RU" noProof="0"/>
          </a:p>
          <a:p>
            <a:pPr lvl="4" rtl="0"/>
            <a:r>
              <a:rPr lang="ru-RU" noProof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fld id="{9E1E048C-58BA-4E52-B6F1-56D903F03075}" type="datetime1">
              <a:rPr lang="ru-RU" noProof="0" smtClean="0"/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cxnSp>
        <p:nvCxnSpPr>
          <p:cNvPr id="10" name="Прямая соединительная линия 9" title="Горизонтальная линейка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>
    <p:split/>
  </p:transition>
  <p:hf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83210" indent="-283210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210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210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210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210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210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210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210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210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microsoft.com/office/2007/relationships/hdphoto" Target="../media/image9.wdp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6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6.xml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6.xml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13680" y="1153160"/>
            <a:ext cx="6695440" cy="4269105"/>
          </a:xfrm>
        </p:spPr>
        <p:txBody>
          <a:bodyPr rtlCol="0">
            <a:normAutofit/>
          </a:bodyPr>
          <a:lstStyle/>
          <a:p>
            <a:pPr algn="ctr" rtl="0"/>
            <a:r>
              <a:rPr lang="ru-RU" sz="4800" b="1" dirty="0" smtClean="0">
                <a:latin typeface="Times New Roman" panose="02020603050405020304" charset="0"/>
                <a:cs typeface="Times New Roman" panose="02020603050405020304" charset="0"/>
              </a:rPr>
              <a:t>Работа </a:t>
            </a:r>
            <a:br>
              <a:rPr lang="ru-RU" sz="48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4800" b="1" dirty="0" smtClean="0">
                <a:latin typeface="Times New Roman" panose="02020603050405020304" charset="0"/>
                <a:cs typeface="Times New Roman" panose="02020603050405020304" charset="0"/>
              </a:rPr>
              <a:t>педиатрической службы в Блокадном Ленинграде</a:t>
            </a:r>
            <a:br>
              <a:rPr lang="ru-RU" sz="4800" b="1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4800" b="1" dirty="0" smtClean="0">
                <a:latin typeface="Times New Roman" panose="02020603050405020304" charset="0"/>
                <a:cs typeface="Times New Roman" panose="02020603050405020304" charset="0"/>
              </a:rPr>
              <a:t>(1941-1944)</a:t>
            </a:r>
            <a:endParaRPr lang="ru-RU" sz="48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7975" y="5153660"/>
            <a:ext cx="5005070" cy="1565275"/>
          </a:xfrm>
        </p:spPr>
        <p:txBody>
          <a:bodyPr rtlCol="0"/>
          <a:lstStyle/>
          <a:p>
            <a:pPr rtl="0"/>
            <a:r>
              <a:rPr lang="ru-RU" sz="2000" i="0" dirty="0" smtClean="0">
                <a:latin typeface="Times New Roman" panose="02020603050405020304" charset="0"/>
                <a:cs typeface="Times New Roman" panose="02020603050405020304" charset="0"/>
              </a:rPr>
              <a:t>Преподаватель: Харина Н.А. </a:t>
            </a:r>
            <a:endParaRPr lang="ru-RU" sz="2000" i="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sz="quarter" idx="10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5" r="17125"/>
          <a:stretch>
            <a:fillRect/>
          </a:stretch>
        </p:blipFill>
        <p:spPr>
          <a:xfrm>
            <a:off x="1088703" y="1746765"/>
            <a:ext cx="3431975" cy="3221565"/>
          </a:xfrm>
        </p:spPr>
      </p:pic>
      <p:sp>
        <p:nvSpPr>
          <p:cNvPr id="4" name="Текстовое поле 3"/>
          <p:cNvSpPr txBox="1"/>
          <p:nvPr/>
        </p:nvSpPr>
        <p:spPr>
          <a:xfrm>
            <a:off x="1943100" y="52070"/>
            <a:ext cx="813498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ru-RU" dirty="0">
                <a:solidFill>
                  <a:schemeClr val="tx1"/>
                </a:solidFill>
                <a:latin typeface="TimesNewRomanPSMT"/>
                <a:sym typeface="+mn-ea"/>
              </a:rPr>
              <a:t>Министерство здравоохранения Тверской области </a:t>
            </a:r>
            <a:endParaRPr lang="ru-RU" dirty="0">
              <a:solidFill>
                <a:schemeClr val="tx1"/>
              </a:solidFill>
              <a:latin typeface="TimesNewRomanPSMT"/>
              <a:sym typeface="+mn-ea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NewRomanPSMT"/>
                <a:sym typeface="+mn-ea"/>
              </a:rPr>
              <a:t>Государственное бюджетное профессиональное образовательное учреждение</a:t>
            </a:r>
            <a:endParaRPr lang="ru-RU" sz="1800" dirty="0">
              <a:solidFill>
                <a:schemeClr val="tx1"/>
              </a:solidFill>
              <a:latin typeface="TimesNewRomanPSMT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NewRomanPSMT"/>
                <a:sym typeface="+mn-ea"/>
              </a:rPr>
              <a:t>«Тверской медицинский колледж»	</a:t>
            </a:r>
            <a:endParaRPr lang="ru-RU" altLang="en-US" dirty="0">
              <a:solidFill>
                <a:schemeClr val="tx1"/>
              </a:solidFill>
              <a:latin typeface="TimesNewRomanPSMT"/>
              <a:sym typeface="+mn-ea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" y="547370"/>
            <a:ext cx="4685030" cy="1113790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sz="5335" b="1" i="0" dirty="0" smtClean="0">
                <a:latin typeface="Times New Roman" panose="02020603050405020304" charset="0"/>
                <a:cs typeface="Times New Roman" panose="02020603050405020304" charset="0"/>
              </a:rPr>
              <a:t>«Объект №708»</a:t>
            </a:r>
            <a:endParaRPr lang="ru-RU" sz="5335" b="1" i="0" dirty="0" smtClean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8"/>
          </p:nvPr>
        </p:nvSpPr>
        <p:spPr>
          <a:xfrm>
            <a:off x="0" y="1837055"/>
            <a:ext cx="4910455" cy="3639820"/>
          </a:xfrm>
        </p:spPr>
        <p:txBody>
          <a:bodyPr rtlCol="0">
            <a:noAutofit/>
          </a:bodyPr>
          <a:lstStyle/>
          <a:p>
            <a:pPr algn="ctr" rtl="0"/>
            <a:r>
              <a:rPr lang="ru-RU" sz="3600" dirty="0" smtClean="0">
                <a:latin typeface="Times New Roman" panose="02020603050405020304" charset="0"/>
                <a:cs typeface="Times New Roman" panose="02020603050405020304" charset="0"/>
              </a:rPr>
              <a:t>Работал без единого дня простоя,</a:t>
            </a:r>
            <a:endParaRPr lang="ru-RU" sz="36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 rtl="0"/>
            <a:r>
              <a:rPr lang="ru-RU" sz="3600" dirty="0" smtClean="0">
                <a:latin typeface="Times New Roman" panose="02020603050405020304" charset="0"/>
                <a:cs typeface="Times New Roman" panose="02020603050405020304" charset="0"/>
              </a:rPr>
              <a:t>охраняя жизнь и здоровье маленьких пациентов.  </a:t>
            </a:r>
            <a:endParaRPr lang="ru-RU" sz="3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15834" cy="609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8" cy="8535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8" cy="8535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8" cy="8535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488" y="559678"/>
            <a:ext cx="6688798" cy="4999874"/>
          </a:xfrm>
          <a:prstGeom prst="rect">
            <a:avLst/>
          </a:prstGeom>
          <a:effectLst>
            <a:outerShdw blurRad="50800" dist="50800" dir="5400000" sx="101000" sy="101000" algn="ctr" rotWithShape="0">
              <a:schemeClr val="tx1">
                <a:lumMod val="50000"/>
                <a:lumOff val="50000"/>
              </a:scheme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690" y="313055"/>
            <a:ext cx="5015865" cy="2924175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sz="3555" i="0" dirty="0" smtClean="0">
                <a:latin typeface="Times New Roman" panose="02020603050405020304" charset="0"/>
                <a:cs typeface="Times New Roman" panose="02020603050405020304" charset="0"/>
              </a:rPr>
              <a:t>Главный педиатр Блокадного Ленинграда</a:t>
            </a:r>
            <a:br>
              <a:rPr lang="ru-RU" sz="3555" i="0" dirty="0" smtClean="0">
                <a:latin typeface="Times New Roman" panose="02020603050405020304" charset="0"/>
                <a:cs typeface="Times New Roman" panose="02020603050405020304" charset="0"/>
              </a:rPr>
            </a:br>
            <a:br>
              <a:rPr lang="ru-RU" sz="3555" i="0" dirty="0" smtClean="0">
                <a:latin typeface="Times New Roman" panose="02020603050405020304" charset="0"/>
                <a:cs typeface="Times New Roman" panose="02020603050405020304" charset="0"/>
              </a:rPr>
            </a:br>
            <a:br>
              <a:rPr lang="ru-RU" sz="3555" i="0" dirty="0" smtClean="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ru-RU" sz="3555" b="1" i="0" dirty="0" smtClean="0">
                <a:latin typeface="Times New Roman" panose="02020603050405020304" charset="0"/>
                <a:cs typeface="Times New Roman" panose="02020603050405020304" charset="0"/>
              </a:rPr>
              <a:t>Александр Фёдорович Тур</a:t>
            </a:r>
            <a:endParaRPr lang="ru-RU" sz="3555" b="1" i="0" dirty="0" smtClean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AutoShape 8" descr="Picture background"/>
          <p:cNvSpPr>
            <a:spLocks noChangeAspect="1" noChangeArrowheads="1"/>
          </p:cNvSpPr>
          <p:nvPr/>
        </p:nvSpPr>
        <p:spPr bwMode="auto">
          <a:xfrm>
            <a:off x="4958180" y="1071689"/>
            <a:ext cx="4240684" cy="42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7" name="AutoShape 10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364" y="287984"/>
            <a:ext cx="3746228" cy="580810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432942" y="6093136"/>
            <a:ext cx="629107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На фото изображён Александр Фёдорович Тур (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1894-1974)</a:t>
            </a:r>
            <a:endParaRPr lang="ru-RU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710" y="3686327"/>
            <a:ext cx="1324742" cy="23408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323" y="3567478"/>
            <a:ext cx="1199599" cy="25971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452" y="3844623"/>
            <a:ext cx="1193481" cy="18969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73" y="3656319"/>
            <a:ext cx="1249096" cy="2404676"/>
          </a:xfrm>
          <a:prstGeom prst="rect">
            <a:avLst/>
          </a:prstGeom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759" y="2228842"/>
            <a:ext cx="5650993" cy="3655697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14422" y="521208"/>
            <a:ext cx="5513561" cy="3712464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-6350" y="4352290"/>
            <a:ext cx="593407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</a:rPr>
              <a:t>Раненные дети на излечении в палате Ленинградского государственного педиатрического института.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80759" y="6003410"/>
            <a:ext cx="56114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</a:rPr>
              <a:t>Александр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</a:rPr>
              <a:t>Ф</a:t>
            </a:r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</a:rPr>
              <a:t>ёдорович Тур. Обход в клинике ЛПМИ.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Номер слайда 9"/>
          <p:cNvSpPr>
            <a:spLocks noGrp="1"/>
          </p:cNvSpPr>
          <p:nvPr>
            <p:ph type="sldNum" sz="quarter" idx="4294967295"/>
          </p:nvPr>
        </p:nvSpPr>
        <p:spPr>
          <a:xfrm>
            <a:off x="11784013" y="5607050"/>
            <a:ext cx="407987" cy="365125"/>
          </a:xfrm>
        </p:spPr>
        <p:txBody>
          <a:bodyPr rtlCol="0"/>
          <a:lstStyle/>
          <a:p>
            <a:pPr rtl="0"/>
            <a:fld id="{13D2E340-0663-474B-992C-9192B5C45E57}" type="slidenum">
              <a:rPr lang="ru-RU" smtClean="0"/>
            </a:fld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07"/>
          <a:stretch>
            <a:fillRect/>
          </a:stretch>
        </p:blipFill>
        <p:spPr>
          <a:xfrm rot="10800000" flipV="1">
            <a:off x="7604250" y="450269"/>
            <a:ext cx="3917190" cy="5521906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65000"/>
                <a:lumOff val="35000"/>
              </a:scheme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662940" y="459740"/>
            <a:ext cx="62534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charset="0"/>
                <a:cs typeface="Times New Roman" panose="02020603050405020304" charset="0"/>
              </a:rPr>
              <a:t>Дети с алиментарной дистрофией.</a:t>
            </a:r>
            <a:endParaRPr lang="ru-RU" sz="28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74920" y="960120"/>
            <a:ext cx="822960" cy="5012055"/>
          </a:xfrm>
          <a:prstGeom prst="rect">
            <a:avLst/>
          </a:prstGeom>
          <a:solidFill>
            <a:srgbClr val="1D1A1D"/>
          </a:solidFill>
          <a:ln>
            <a:solidFill>
              <a:srgbClr val="1D1A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71" y="1455667"/>
            <a:ext cx="5911265" cy="4020960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65000"/>
                <a:lumOff val="35000"/>
              </a:schemeClr>
            </a:outerShdw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14" y="258250"/>
            <a:ext cx="5138787" cy="3412653"/>
          </a:xfrm>
          <a:prstGeom prst="rect">
            <a:avLst/>
          </a:prstGeom>
          <a:effectLst>
            <a:outerShdw blurRad="50800" dist="50800" dir="5400000" sx="101000" sy="101000" algn="ctr" rotWithShape="0">
              <a:schemeClr val="tx1">
                <a:lumMod val="50000"/>
                <a:lumOff val="50000"/>
              </a:scheme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587670" y="258250"/>
            <a:ext cx="3144081" cy="5374499"/>
          </a:xfrm>
          <a:prstGeom prst="rect">
            <a:avLst/>
          </a:prstGeom>
          <a:effectLst>
            <a:outerShdw blurRad="50800" dist="50800" dir="5400000" sx="101000" sy="101000" algn="ctr" rotWithShape="0">
              <a:schemeClr val="tx1">
                <a:lumMod val="50000"/>
                <a:lumOff val="50000"/>
              </a:scheme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704" y="2399851"/>
            <a:ext cx="2770632" cy="4153351"/>
          </a:xfrm>
          <a:prstGeom prst="rect">
            <a:avLst/>
          </a:prstGeom>
          <a:effectLst>
            <a:outerShdw blurRad="50800" dist="50800" dir="5400000" sx="101000" sy="101000" algn="ctr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98120" y="4058285"/>
            <a:ext cx="51295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dirty="0" smtClean="0">
                <a:latin typeface="Times New Roman" panose="02020603050405020304" charset="0"/>
                <a:cs typeface="Times New Roman" panose="02020603050405020304" charset="0"/>
              </a:rPr>
              <a:t>Раненные дети в палате Ленинградского государственного Педиатрического института, 1942 г.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11784013" y="5607050"/>
            <a:ext cx="407987" cy="365125"/>
          </a:xfrm>
        </p:spPr>
        <p:txBody>
          <a:bodyPr/>
          <a:lstStyle/>
          <a:p>
            <a:pPr rtl="0"/>
            <a:fld id="{13D2E340-0663-474B-992C-9192B5C45E57}" type="slidenum">
              <a:rPr lang="ru-RU" noProof="0" smtClean="0"/>
            </a:fld>
            <a:endParaRPr lang="ru-RU" noProof="0"/>
          </a:p>
        </p:txBody>
      </p:sp>
      <p:sp>
        <p:nvSpPr>
          <p:cNvPr id="11" name="Прямоугольник 10"/>
          <p:cNvSpPr/>
          <p:nvPr/>
        </p:nvSpPr>
        <p:spPr>
          <a:xfrm>
            <a:off x="5157216" y="877824"/>
            <a:ext cx="429768" cy="4911788"/>
          </a:xfrm>
          <a:prstGeom prst="rect">
            <a:avLst/>
          </a:prstGeom>
          <a:solidFill>
            <a:srgbClr val="1D1A1D"/>
          </a:solidFill>
          <a:ln>
            <a:solidFill>
              <a:srgbClr val="1D1A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13" y="3028042"/>
            <a:ext cx="5384100" cy="3741950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65000"/>
              </a:schemeClr>
            </a:outerShdw>
            <a:softEdge rad="2286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28" y="132430"/>
            <a:ext cx="5266944" cy="2964835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65000"/>
              </a:schemeClr>
            </a:outerShdw>
            <a:softEdge rad="1397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1571" r="934" b="2108"/>
          <a:stretch>
            <a:fillRect/>
          </a:stretch>
        </p:blipFill>
        <p:spPr>
          <a:xfrm>
            <a:off x="572856" y="3097265"/>
            <a:ext cx="5014128" cy="3707843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65000"/>
              </a:schemeClr>
            </a:outerShdw>
            <a:softEdge rad="228600"/>
          </a:effectLst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95" y="201179"/>
            <a:ext cx="5120106" cy="3050727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290" y="545211"/>
            <a:ext cx="6110696" cy="3475459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77" y="3420517"/>
            <a:ext cx="5422408" cy="3230889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5923280" y="4441825"/>
            <a:ext cx="5835650" cy="19456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/>
            <a:r>
              <a:rPr lang="ru-RU" sz="2400" dirty="0" smtClean="0">
                <a:latin typeface="Times New Roman" panose="02020603050405020304" charset="0"/>
                <a:cs typeface="Times New Roman" panose="02020603050405020304" charset="0"/>
              </a:rPr>
              <a:t>«Блокадные часы» – рисунок ребёнка -блокадника.</a:t>
            </a:r>
            <a:endParaRPr lang="ru-RU" sz="24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/>
            <a:endParaRPr lang="ru-RU" sz="24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/>
            <a:r>
              <a:rPr lang="ru-RU" sz="2400" dirty="0" smtClean="0">
                <a:latin typeface="Times New Roman" panose="02020603050405020304" charset="0"/>
                <a:cs typeface="Times New Roman" panose="02020603050405020304" charset="0"/>
              </a:rPr>
              <a:t> На циферблате отмечено время еды и «меню».</a:t>
            </a:r>
            <a:endParaRPr lang="ru-RU" sz="24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60045"/>
            <a:ext cx="4947285" cy="5010150"/>
          </a:xfrm>
        </p:spPr>
        <p:txBody>
          <a:bodyPr>
            <a:noAutofit/>
          </a:bodyPr>
          <a:lstStyle/>
          <a:p>
            <a:pPr lvl="0" algn="ctr" defTabSz="457200">
              <a:lnSpc>
                <a:spcPct val="100000"/>
              </a:lnSpc>
              <a:spcBef>
                <a:spcPts val="0"/>
              </a:spcBef>
            </a:pPr>
            <a: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  <a:t>«Но встречный – в </a:t>
            </a:r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  <a:t>одеяльце голубом</a:t>
            </a:r>
            <a: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  <a:t>,</a:t>
            </a:r>
            <a:b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</a:br>
            <a: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  <a:t>Мальчишечка грудной, само здоровье,</a:t>
            </a:r>
            <a:b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</a:br>
            <a: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  <a:t>Хотя не женским, даже не коровьим.</a:t>
            </a:r>
            <a:b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</a:br>
            <a:r>
              <a:rPr lang="ru-RU" sz="32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  <a:t>А соевым он вскормлен молоком».</a:t>
            </a:r>
            <a:br>
              <a:rPr lang="ru-RU" sz="2400" b="1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ea typeface="+mn-ea"/>
                <a:cs typeface="Times New Roman" panose="02020603050405020304" charset="0"/>
              </a:rPr>
            </a:br>
            <a:endParaRPr lang="ru-RU" sz="2400" b="1" dirty="0">
              <a:solidFill>
                <a:schemeClr val="bg1">
                  <a:lumMod val="95000"/>
                </a:schemeClr>
              </a:solidFill>
              <a:latin typeface="Times New Roman" panose="02020603050405020304" charset="0"/>
              <a:ea typeface="+mn-ea"/>
              <a:cs typeface="Times New Roman" panose="0202060305040502030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620" y="782955"/>
            <a:ext cx="7080250" cy="5095240"/>
          </a:xfr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5948624"/>
            <a:ext cx="4702629" cy="733530"/>
          </a:xfrm>
          <a:prstGeom prst="rect">
            <a:avLst/>
          </a:prstGeom>
          <a:solidFill>
            <a:srgbClr val="1D1A1D"/>
          </a:solidFill>
          <a:ln>
            <a:solidFill>
              <a:srgbClr val="1D1A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66140" y="5576570"/>
            <a:ext cx="383667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Из поэмы «Пулковский меридиан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»</a:t>
            </a:r>
            <a:endParaRPr lang="ru-RU" dirty="0" smtClean="0">
              <a:solidFill>
                <a:schemeClr val="bg1">
                  <a:lumMod val="9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lvl="0"/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dirty="0">
                <a:solidFill>
                  <a:schemeClr val="bg1">
                    <a:lumMod val="9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Веры Инбер, 1942г.</a:t>
            </a:r>
            <a:endParaRPr lang="ru-RU" dirty="0">
              <a:solidFill>
                <a:schemeClr val="bg1">
                  <a:lumMod val="9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28970" y="4443095"/>
            <a:ext cx="6386830" cy="2045335"/>
          </a:xfrm>
        </p:spPr>
        <p:txBody>
          <a:bodyPr rtlCol="0">
            <a:noAutofit/>
          </a:bodyPr>
          <a:lstStyle/>
          <a:p>
            <a:pPr algn="just" rtl="0"/>
            <a:r>
              <a:rPr lang="ru-RU" sz="2800" i="0" dirty="0" smtClean="0">
                <a:latin typeface="Times New Roman" panose="02020603050405020304" charset="0"/>
                <a:cs typeface="Times New Roman" panose="02020603050405020304" charset="0"/>
              </a:rPr>
              <a:t>Предупреждающая жителей об обстреле табличка и плакат </a:t>
            </a:r>
            <a:r>
              <a:rPr lang="ru-RU" sz="3600" b="1" i="0" dirty="0" smtClean="0">
                <a:latin typeface="Times New Roman" panose="02020603050405020304" charset="0"/>
                <a:cs typeface="Times New Roman" panose="02020603050405020304" charset="0"/>
              </a:rPr>
              <a:t>«За кровь и слезы наших детей»</a:t>
            </a:r>
            <a:r>
              <a:rPr lang="ru-RU" sz="2800" i="0" dirty="0" smtClean="0">
                <a:latin typeface="Times New Roman" panose="02020603050405020304" charset="0"/>
                <a:cs typeface="Times New Roman" panose="02020603050405020304" charset="0"/>
              </a:rPr>
              <a:t> на стене дома в Блокадном Ленинграде.</a:t>
            </a:r>
            <a:endParaRPr lang="ru-RU" sz="2800" i="0" dirty="0" smtClean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11784013" y="5607050"/>
            <a:ext cx="407987" cy="365125"/>
          </a:xfrm>
        </p:spPr>
        <p:txBody>
          <a:bodyPr rtlCol="0"/>
          <a:lstStyle/>
          <a:p>
            <a:pPr rtl="0"/>
            <a:fld id="{13D2E340-0663-474B-992C-9192B5C45E57}" type="slidenum">
              <a:rPr lang="ru-RU" smtClean="0"/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230" y="436245"/>
            <a:ext cx="5834380" cy="383159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1620" y="436245"/>
            <a:ext cx="4880610" cy="581596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sz="3200" dirty="0" smtClean="0">
                <a:latin typeface="Times New Roman" panose="02020603050405020304" charset="0"/>
                <a:cs typeface="Times New Roman" panose="02020603050405020304" charset="0"/>
              </a:rPr>
              <a:t>Педиатрия Блокадного Ленинграда стала символом медицинской стойкости и человеческой доброты. </a:t>
            </a:r>
            <a:endParaRPr lang="ru-RU" sz="32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sz="3200" dirty="0" smtClean="0">
                <a:latin typeface="Times New Roman" panose="02020603050405020304" charset="0"/>
                <a:cs typeface="Times New Roman" panose="02020603050405020304" charset="0"/>
              </a:rPr>
              <a:t>Память о тех, кто трудился в блокаде, вдохновляет нас на достижения в медицине и заботе о детях, ведь именно они –</a:t>
            </a:r>
            <a:endParaRPr lang="ru-RU" sz="3200" dirty="0" smtClean="0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sz="3200" dirty="0" smtClean="0">
                <a:latin typeface="Times New Roman" panose="02020603050405020304" charset="0"/>
                <a:cs typeface="Times New Roman" panose="02020603050405020304" charset="0"/>
              </a:rPr>
              <a:t>НАШЕ БУДУЩЕЕ.</a:t>
            </a:r>
            <a:endParaRPr lang="ru-RU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Заголовки">
  <a:themeElements>
    <a:clrScheme name="Headlines">
      <a:dk1>
        <a:sysClr val="windowText" lastClr="000000"/>
      </a:dk1>
      <a:lt1>
        <a:sysClr val="window" lastClr="FFFFFF"/>
      </a:lt1>
      <a:dk2>
        <a:srgbClr val="1D1A1D"/>
      </a:dk2>
      <a:lt2>
        <a:srgbClr val="F5F5F5"/>
      </a:lt2>
      <a:accent1>
        <a:srgbClr val="439EB7"/>
      </a:accent1>
      <a:accent2>
        <a:srgbClr val="E28B55"/>
      </a:accent2>
      <a:accent3>
        <a:srgbClr val="DCB64D"/>
      </a:accent3>
      <a:accent4>
        <a:srgbClr val="4CA198"/>
      </a:accent4>
      <a:accent5>
        <a:srgbClr val="835B82"/>
      </a:accent5>
      <a:accent6>
        <a:srgbClr val="645135"/>
      </a:accent6>
      <a:hlink>
        <a:srgbClr val="439EB7"/>
      </a:hlink>
      <a:folHlink>
        <a:srgbClr val="835B82"/>
      </a:folHlink>
    </a:clrScheme>
    <a:fontScheme name="Headlines">
      <a:majorFont>
        <a:latin typeface="Century Schoolbook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0E032F-2E55-4A86-BB2D-1A317C642990}">
  <ds:schemaRefs/>
</ds:datastoreItem>
</file>

<file path=customXml/itemProps2.xml><?xml version="1.0" encoding="utf-8"?>
<ds:datastoreItem xmlns:ds="http://schemas.openxmlformats.org/officeDocument/2006/customXml" ds:itemID="{6DB4AFBF-E012-4607-B95C-D9E661912AC6}">
  <ds:schemaRefs/>
</ds:datastoreItem>
</file>

<file path=customXml/itemProps3.xml><?xml version="1.0" encoding="utf-8"?>
<ds:datastoreItem xmlns:ds="http://schemas.openxmlformats.org/officeDocument/2006/customXml" ds:itemID="{C77EC923-6023-4411-8330-A0042153EED3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биографии</Template>
  <TotalTime>0</TotalTime>
  <Words>1328</Words>
  <Application>WPS Presentation</Application>
  <PresentationFormat>Широкоэкранный</PresentationFormat>
  <Paragraphs>46</Paragraphs>
  <Slides>10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Corbel</vt:lpstr>
      <vt:lpstr>Times New Roman</vt:lpstr>
      <vt:lpstr>TimesNewRomanPSMT</vt:lpstr>
      <vt:lpstr>Microsoft YaHei</vt:lpstr>
      <vt:lpstr>Arial Unicode MS</vt:lpstr>
      <vt:lpstr>Century Schoolbook</vt:lpstr>
      <vt:lpstr>New Century Schoolbook</vt:lpstr>
      <vt:lpstr>Calibri</vt:lpstr>
      <vt:lpstr>Заголовки</vt:lpstr>
      <vt:lpstr>Работа  педиатрической службы в Блокадном Ленинграде (1941-1944)</vt:lpstr>
      <vt:lpstr>«Объект №708»</vt:lpstr>
      <vt:lpstr>Главный педиатр Блокадного Ленинграда   Александр Фёдорович Тур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«Но встречный – в одеяльце голубом, Мальчишечка грудной, само здоровье, Хотя не женским, даже не коровьим. А соевым он вскормлен молоком». </vt:lpstr>
      <vt:lpstr>Предупреждающая жителей об обстреле табличка и плакат «За кровь и слезы наших детей» на стене дома в Блокадном Ленинграде.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user</cp:lastModifiedBy>
  <cp:revision>5</cp:revision>
  <dcterms:created xsi:type="dcterms:W3CDTF">2025-04-06T15:54:00Z</dcterms:created>
  <dcterms:modified xsi:type="dcterms:W3CDTF">2026-01-27T06:28:09Z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5F7AD88E261E4E15BB11581A9B53FBCB_13</vt:lpwstr>
  </property>
  <property fmtid="{D5CDD505-2E9C-101B-9397-08002B2CF9AE}" pid="4" name="KSOProductBuildVer">
    <vt:lpwstr>1049-12.2.0.19805</vt:lpwstr>
  </property>
</Properties>
</file>