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69E11E7-4A28-43AE-9C0A-22F57B941F8A}" type="doc">
      <dgm:prSet loTypeId="urn:microsoft.com/office/officeart/2005/8/layout/process5" loCatId="process" qsTypeId="urn:microsoft.com/office/officeart/2005/8/quickstyle/3d2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7B86A0DF-9913-4C7D-84E5-BF8C03560645}">
      <dgm:prSet phldrT="[Текст]"/>
      <dgm:spPr/>
      <dgm:t>
        <a:bodyPr/>
        <a:lstStyle/>
        <a:p>
          <a:r>
            <a:rPr lang="ru-RU" dirty="0" smtClean="0"/>
            <a:t>12+6</a:t>
          </a:r>
          <a:endParaRPr lang="ru-RU" dirty="0"/>
        </a:p>
      </dgm:t>
    </dgm:pt>
    <dgm:pt modelId="{9A25FE94-19BE-42A6-A962-331B0363FAD6}" type="parTrans" cxnId="{55284675-D92D-43C4-868B-CD7A44303824}">
      <dgm:prSet/>
      <dgm:spPr/>
      <dgm:t>
        <a:bodyPr/>
        <a:lstStyle/>
        <a:p>
          <a:endParaRPr lang="ru-RU"/>
        </a:p>
      </dgm:t>
    </dgm:pt>
    <dgm:pt modelId="{901857E4-05BA-4906-BA4E-FB7C8805F8A9}" type="sibTrans" cxnId="{55284675-D92D-43C4-868B-CD7A44303824}">
      <dgm:prSet/>
      <dgm:spPr/>
      <dgm:t>
        <a:bodyPr/>
        <a:lstStyle/>
        <a:p>
          <a:endParaRPr lang="ru-RU"/>
        </a:p>
      </dgm:t>
    </dgm:pt>
    <dgm:pt modelId="{C87AF2CF-067E-43B2-8EB1-4ABEA566C32D}">
      <dgm:prSet phldrT="[Текст]"/>
      <dgm:spPr/>
      <dgm:t>
        <a:bodyPr/>
        <a:lstStyle/>
        <a:p>
          <a:r>
            <a:rPr lang="ru-RU" dirty="0" smtClean="0"/>
            <a:t>+8</a:t>
          </a:r>
          <a:endParaRPr lang="ru-RU" dirty="0"/>
        </a:p>
      </dgm:t>
    </dgm:pt>
    <dgm:pt modelId="{99EE1C3A-B413-4951-88A5-AF423E566329}" type="parTrans" cxnId="{0F19CB65-3CB7-4341-AB66-496130575F2C}">
      <dgm:prSet/>
      <dgm:spPr/>
      <dgm:t>
        <a:bodyPr/>
        <a:lstStyle/>
        <a:p>
          <a:endParaRPr lang="ru-RU"/>
        </a:p>
      </dgm:t>
    </dgm:pt>
    <dgm:pt modelId="{3FE0D98C-E137-44F3-90C0-2FB354C08635}" type="sibTrans" cxnId="{0F19CB65-3CB7-4341-AB66-496130575F2C}">
      <dgm:prSet/>
      <dgm:spPr/>
      <dgm:t>
        <a:bodyPr/>
        <a:lstStyle/>
        <a:p>
          <a:endParaRPr lang="ru-RU"/>
        </a:p>
      </dgm:t>
    </dgm:pt>
    <dgm:pt modelId="{286FBFD9-6FE4-4B03-AA81-890AC55C0C13}">
      <dgm:prSet phldrT="[Текст]"/>
      <dgm:spPr/>
      <dgm:t>
        <a:bodyPr/>
        <a:lstStyle/>
        <a:p>
          <a:r>
            <a:rPr lang="ru-RU" dirty="0" smtClean="0"/>
            <a:t>-10</a:t>
          </a:r>
          <a:endParaRPr lang="ru-RU" dirty="0"/>
        </a:p>
      </dgm:t>
    </dgm:pt>
    <dgm:pt modelId="{A531F24F-F613-4CDA-B28D-E1B3EB0D5818}" type="parTrans" cxnId="{E0EE9BE7-F9E7-4694-9320-F8D872D156F1}">
      <dgm:prSet/>
      <dgm:spPr/>
      <dgm:t>
        <a:bodyPr/>
        <a:lstStyle/>
        <a:p>
          <a:endParaRPr lang="ru-RU"/>
        </a:p>
      </dgm:t>
    </dgm:pt>
    <dgm:pt modelId="{5683EA47-A6FC-4DFF-B02C-3C73AFF5569F}" type="sibTrans" cxnId="{E0EE9BE7-F9E7-4694-9320-F8D872D156F1}">
      <dgm:prSet/>
      <dgm:spPr/>
      <dgm:t>
        <a:bodyPr/>
        <a:lstStyle/>
        <a:p>
          <a:endParaRPr lang="ru-RU"/>
        </a:p>
      </dgm:t>
    </dgm:pt>
    <dgm:pt modelId="{6EC2E4F7-522E-4CB9-904F-8E32656C426B}">
      <dgm:prSet phldrT="[Текст]"/>
      <dgm:spPr/>
      <dgm:t>
        <a:bodyPr/>
        <a:lstStyle/>
        <a:p>
          <a:r>
            <a:rPr lang="ru-RU" dirty="0" smtClean="0"/>
            <a:t>-3</a:t>
          </a:r>
          <a:endParaRPr lang="ru-RU" dirty="0"/>
        </a:p>
      </dgm:t>
    </dgm:pt>
    <dgm:pt modelId="{2B457F5E-796F-480D-AC0F-E26F68F3307F}" type="parTrans" cxnId="{162E89C0-E085-4519-BF53-6173CFCC09CA}">
      <dgm:prSet/>
      <dgm:spPr/>
      <dgm:t>
        <a:bodyPr/>
        <a:lstStyle/>
        <a:p>
          <a:endParaRPr lang="ru-RU"/>
        </a:p>
      </dgm:t>
    </dgm:pt>
    <dgm:pt modelId="{BB447814-02A8-434B-98B1-2F2B922EF08E}" type="sibTrans" cxnId="{162E89C0-E085-4519-BF53-6173CFCC09CA}">
      <dgm:prSet/>
      <dgm:spPr/>
      <dgm:t>
        <a:bodyPr/>
        <a:lstStyle/>
        <a:p>
          <a:endParaRPr lang="ru-RU"/>
        </a:p>
      </dgm:t>
    </dgm:pt>
    <dgm:pt modelId="{284CCF49-7C4A-4B5E-B5DB-C4552BB06EEE}">
      <dgm:prSet phldrT="[Текст]"/>
      <dgm:spPr/>
      <dgm:t>
        <a:bodyPr/>
        <a:lstStyle/>
        <a:p>
          <a:r>
            <a:rPr lang="ru-RU" dirty="0" smtClean="0"/>
            <a:t>+11</a:t>
          </a:r>
          <a:endParaRPr lang="ru-RU" dirty="0"/>
        </a:p>
      </dgm:t>
    </dgm:pt>
    <dgm:pt modelId="{6055FB93-E13C-4303-97DA-175A04A6BCC1}" type="parTrans" cxnId="{CD7A787C-2AFA-4A78-8B8F-023E8F1D90E4}">
      <dgm:prSet/>
      <dgm:spPr/>
      <dgm:t>
        <a:bodyPr/>
        <a:lstStyle/>
        <a:p>
          <a:endParaRPr lang="ru-RU"/>
        </a:p>
      </dgm:t>
    </dgm:pt>
    <dgm:pt modelId="{5D7570BA-DA40-40BE-9B90-423F30DB7079}" type="sibTrans" cxnId="{CD7A787C-2AFA-4A78-8B8F-023E8F1D90E4}">
      <dgm:prSet/>
      <dgm:spPr/>
      <dgm:t>
        <a:bodyPr/>
        <a:lstStyle/>
        <a:p>
          <a:endParaRPr lang="ru-RU"/>
        </a:p>
      </dgm:t>
    </dgm:pt>
    <dgm:pt modelId="{1BD3735E-144F-4E1F-ACE7-8B7FF313DF85}">
      <dgm:prSet phldrT="[Текст]"/>
      <dgm:spPr/>
      <dgm:t>
        <a:bodyPr/>
        <a:lstStyle/>
        <a:p>
          <a:r>
            <a:rPr lang="ru-RU" dirty="0" smtClean="0"/>
            <a:t>-6</a:t>
          </a:r>
          <a:endParaRPr lang="ru-RU" dirty="0"/>
        </a:p>
      </dgm:t>
    </dgm:pt>
    <dgm:pt modelId="{94AD4F24-937A-402D-A5C2-502B9FE730F0}" type="parTrans" cxnId="{59857068-A70F-4336-9F9D-C422FD10854E}">
      <dgm:prSet/>
      <dgm:spPr/>
      <dgm:t>
        <a:bodyPr/>
        <a:lstStyle/>
        <a:p>
          <a:endParaRPr lang="ru-RU"/>
        </a:p>
      </dgm:t>
    </dgm:pt>
    <dgm:pt modelId="{F5EF6F24-A985-4639-BD02-714F03CEE5CE}" type="sibTrans" cxnId="{59857068-A70F-4336-9F9D-C422FD10854E}">
      <dgm:prSet/>
      <dgm:spPr/>
      <dgm:t>
        <a:bodyPr/>
        <a:lstStyle/>
        <a:p>
          <a:endParaRPr lang="ru-RU"/>
        </a:p>
      </dgm:t>
    </dgm:pt>
    <dgm:pt modelId="{729C4AD2-708A-48E0-AEBC-80B97BEAC313}">
      <dgm:prSet phldrT="[Текст]"/>
      <dgm:spPr/>
      <dgm:t>
        <a:bodyPr/>
        <a:lstStyle/>
        <a:p>
          <a:r>
            <a:rPr lang="ru-RU" dirty="0" smtClean="0"/>
            <a:t>+4</a:t>
          </a:r>
          <a:endParaRPr lang="ru-RU" dirty="0"/>
        </a:p>
      </dgm:t>
    </dgm:pt>
    <dgm:pt modelId="{9C3B7D35-3D7A-476F-8D6C-A4B9A1DDF38C}" type="parTrans" cxnId="{55D107F6-620F-4FB1-A030-D69EC54C5BE0}">
      <dgm:prSet/>
      <dgm:spPr/>
      <dgm:t>
        <a:bodyPr/>
        <a:lstStyle/>
        <a:p>
          <a:endParaRPr lang="ru-RU"/>
        </a:p>
      </dgm:t>
    </dgm:pt>
    <dgm:pt modelId="{0691CFE7-398F-418A-83E8-D96D352FAA68}" type="sibTrans" cxnId="{55D107F6-620F-4FB1-A030-D69EC54C5BE0}">
      <dgm:prSet/>
      <dgm:spPr/>
      <dgm:t>
        <a:bodyPr/>
        <a:lstStyle/>
        <a:p>
          <a:endParaRPr lang="ru-RU"/>
        </a:p>
      </dgm:t>
    </dgm:pt>
    <dgm:pt modelId="{2611AE1C-89AC-4A6D-88A6-B45DD4970560}">
      <dgm:prSet phldrT="[Текст]"/>
      <dgm:spPr/>
      <dgm:t>
        <a:bodyPr/>
        <a:lstStyle/>
        <a:p>
          <a:r>
            <a:rPr lang="ru-RU" dirty="0" smtClean="0"/>
            <a:t>+7</a:t>
          </a:r>
          <a:endParaRPr lang="ru-RU" dirty="0"/>
        </a:p>
      </dgm:t>
    </dgm:pt>
    <dgm:pt modelId="{DBDE609F-CB0A-4641-9576-29EA0740EE79}" type="parTrans" cxnId="{8C0D5535-C7B8-431C-AF09-932D63C7395A}">
      <dgm:prSet/>
      <dgm:spPr/>
      <dgm:t>
        <a:bodyPr/>
        <a:lstStyle/>
        <a:p>
          <a:endParaRPr lang="ru-RU"/>
        </a:p>
      </dgm:t>
    </dgm:pt>
    <dgm:pt modelId="{35DDBA31-4CEC-4A81-A96B-DF46CE5DBEFB}" type="sibTrans" cxnId="{8C0D5535-C7B8-431C-AF09-932D63C7395A}">
      <dgm:prSet/>
      <dgm:spPr/>
      <dgm:t>
        <a:bodyPr/>
        <a:lstStyle/>
        <a:p>
          <a:endParaRPr lang="ru-RU"/>
        </a:p>
      </dgm:t>
    </dgm:pt>
    <dgm:pt modelId="{6FA8E4F4-D132-4844-A9C7-367D532C7CC6}" type="pres">
      <dgm:prSet presAssocID="{269E11E7-4A28-43AE-9C0A-22F57B941F8A}" presName="diagram" presStyleCnt="0">
        <dgm:presLayoutVars>
          <dgm:dir/>
          <dgm:resizeHandles val="exact"/>
        </dgm:presLayoutVars>
      </dgm:prSet>
      <dgm:spPr/>
    </dgm:pt>
    <dgm:pt modelId="{92A4BDBA-FFE7-4FD6-BEBC-7D2E3A98B70C}" type="pres">
      <dgm:prSet presAssocID="{7B86A0DF-9913-4C7D-84E5-BF8C03560645}" presName="node" presStyleLbl="node1" presStyleIdx="0" presStyleCnt="8" custLinFactNeighborX="-13506" custLinFactNeighborY="7627">
        <dgm:presLayoutVars>
          <dgm:bulletEnabled val="1"/>
        </dgm:presLayoutVars>
      </dgm:prSet>
      <dgm:spPr/>
    </dgm:pt>
    <dgm:pt modelId="{962B49BD-ECCD-4026-99EB-29FD02087392}" type="pres">
      <dgm:prSet presAssocID="{901857E4-05BA-4906-BA4E-FB7C8805F8A9}" presName="sibTrans" presStyleLbl="sibTrans2D1" presStyleIdx="0" presStyleCnt="7"/>
      <dgm:spPr/>
    </dgm:pt>
    <dgm:pt modelId="{E771B208-7B5F-464C-B2DD-31B7EE774882}" type="pres">
      <dgm:prSet presAssocID="{901857E4-05BA-4906-BA4E-FB7C8805F8A9}" presName="connectorText" presStyleLbl="sibTrans2D1" presStyleIdx="0" presStyleCnt="7"/>
      <dgm:spPr/>
    </dgm:pt>
    <dgm:pt modelId="{F6696ABF-1722-48A7-8133-9AEEF7DD6BF7}" type="pres">
      <dgm:prSet presAssocID="{C87AF2CF-067E-43B2-8EB1-4ABEA566C32D}" presName="node" presStyleLbl="node1" presStyleIdx="1" presStyleCnt="8">
        <dgm:presLayoutVars>
          <dgm:bulletEnabled val="1"/>
        </dgm:presLayoutVars>
      </dgm:prSet>
      <dgm:spPr/>
    </dgm:pt>
    <dgm:pt modelId="{31FEF8E6-BB76-4F7A-A032-624DC9DD110C}" type="pres">
      <dgm:prSet presAssocID="{3FE0D98C-E137-44F3-90C0-2FB354C08635}" presName="sibTrans" presStyleLbl="sibTrans2D1" presStyleIdx="1" presStyleCnt="7"/>
      <dgm:spPr/>
    </dgm:pt>
    <dgm:pt modelId="{0FBC7697-E889-4A8C-A26D-E920B915CB3A}" type="pres">
      <dgm:prSet presAssocID="{3FE0D98C-E137-44F3-90C0-2FB354C08635}" presName="connectorText" presStyleLbl="sibTrans2D1" presStyleIdx="1" presStyleCnt="7"/>
      <dgm:spPr/>
    </dgm:pt>
    <dgm:pt modelId="{46A0BB1D-95EE-4855-BFB0-8D3DE3E11F4E}" type="pres">
      <dgm:prSet presAssocID="{286FBFD9-6FE4-4B03-AA81-890AC55C0C13}" presName="node" presStyleLbl="node1" presStyleIdx="2" presStyleCnt="8">
        <dgm:presLayoutVars>
          <dgm:bulletEnabled val="1"/>
        </dgm:presLayoutVars>
      </dgm:prSet>
      <dgm:spPr/>
    </dgm:pt>
    <dgm:pt modelId="{DD810D94-4309-41BD-BC71-D67EB16D55DE}" type="pres">
      <dgm:prSet presAssocID="{5683EA47-A6FC-4DFF-B02C-3C73AFF5569F}" presName="sibTrans" presStyleLbl="sibTrans2D1" presStyleIdx="2" presStyleCnt="7"/>
      <dgm:spPr/>
    </dgm:pt>
    <dgm:pt modelId="{ACD76276-41B6-4760-94B9-A352B63EF5A2}" type="pres">
      <dgm:prSet presAssocID="{5683EA47-A6FC-4DFF-B02C-3C73AFF5569F}" presName="connectorText" presStyleLbl="sibTrans2D1" presStyleIdx="2" presStyleCnt="7"/>
      <dgm:spPr/>
    </dgm:pt>
    <dgm:pt modelId="{C260AC1D-2D00-4D9E-9CAB-671D9FC63117}" type="pres">
      <dgm:prSet presAssocID="{6EC2E4F7-522E-4CB9-904F-8E32656C426B}" presName="node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44AC01F-C078-49E5-8D4E-33E10745C053}" type="pres">
      <dgm:prSet presAssocID="{BB447814-02A8-434B-98B1-2F2B922EF08E}" presName="sibTrans" presStyleLbl="sibTrans2D1" presStyleIdx="3" presStyleCnt="7"/>
      <dgm:spPr/>
    </dgm:pt>
    <dgm:pt modelId="{1AEE0913-F9EC-42F3-81DF-576871CC1D54}" type="pres">
      <dgm:prSet presAssocID="{BB447814-02A8-434B-98B1-2F2B922EF08E}" presName="connectorText" presStyleLbl="sibTrans2D1" presStyleIdx="3" presStyleCnt="7"/>
      <dgm:spPr/>
    </dgm:pt>
    <dgm:pt modelId="{A4EC958F-B990-4D53-885F-B43EB8603BA3}" type="pres">
      <dgm:prSet presAssocID="{284CCF49-7C4A-4B5E-B5DB-C4552BB06EEE}" presName="node" presStyleLbl="node1" presStyleIdx="4" presStyleCnt="8">
        <dgm:presLayoutVars>
          <dgm:bulletEnabled val="1"/>
        </dgm:presLayoutVars>
      </dgm:prSet>
      <dgm:spPr/>
    </dgm:pt>
    <dgm:pt modelId="{CB13CB84-238F-47FA-9BBC-909BD06C373C}" type="pres">
      <dgm:prSet presAssocID="{5D7570BA-DA40-40BE-9B90-423F30DB7079}" presName="sibTrans" presStyleLbl="sibTrans2D1" presStyleIdx="4" presStyleCnt="7"/>
      <dgm:spPr/>
    </dgm:pt>
    <dgm:pt modelId="{215F883A-64C7-4742-B5A5-8FD867F85C8E}" type="pres">
      <dgm:prSet presAssocID="{5D7570BA-DA40-40BE-9B90-423F30DB7079}" presName="connectorText" presStyleLbl="sibTrans2D1" presStyleIdx="4" presStyleCnt="7"/>
      <dgm:spPr/>
    </dgm:pt>
    <dgm:pt modelId="{422EAA25-2D07-44EF-A979-43D46AE5CBD6}" type="pres">
      <dgm:prSet presAssocID="{1BD3735E-144F-4E1F-ACE7-8B7FF313DF85}" presName="node" presStyleLbl="node1" presStyleIdx="5" presStyleCnt="8">
        <dgm:presLayoutVars>
          <dgm:bulletEnabled val="1"/>
        </dgm:presLayoutVars>
      </dgm:prSet>
      <dgm:spPr/>
    </dgm:pt>
    <dgm:pt modelId="{77CA6B9E-F956-4834-8628-771CE9A5ADC0}" type="pres">
      <dgm:prSet presAssocID="{F5EF6F24-A985-4639-BD02-714F03CEE5CE}" presName="sibTrans" presStyleLbl="sibTrans2D1" presStyleIdx="5" presStyleCnt="7"/>
      <dgm:spPr/>
    </dgm:pt>
    <dgm:pt modelId="{09EA17B7-1E80-4C3A-A034-8C58ACB4E554}" type="pres">
      <dgm:prSet presAssocID="{F5EF6F24-A985-4639-BD02-714F03CEE5CE}" presName="connectorText" presStyleLbl="sibTrans2D1" presStyleIdx="5" presStyleCnt="7"/>
      <dgm:spPr/>
    </dgm:pt>
    <dgm:pt modelId="{01F92B76-BA50-4D2C-905D-A8331D9B8BFE}" type="pres">
      <dgm:prSet presAssocID="{729C4AD2-708A-48E0-AEBC-80B97BEAC313}" presName="node" presStyleLbl="node1" presStyleIdx="6" presStyleCnt="8">
        <dgm:presLayoutVars>
          <dgm:bulletEnabled val="1"/>
        </dgm:presLayoutVars>
      </dgm:prSet>
      <dgm:spPr/>
    </dgm:pt>
    <dgm:pt modelId="{7383A7AA-C86F-4F62-8958-DBCEE65403F8}" type="pres">
      <dgm:prSet presAssocID="{0691CFE7-398F-418A-83E8-D96D352FAA68}" presName="sibTrans" presStyleLbl="sibTrans2D1" presStyleIdx="6" presStyleCnt="7"/>
      <dgm:spPr/>
    </dgm:pt>
    <dgm:pt modelId="{B6878299-D083-4F80-940A-030A1AEF2E66}" type="pres">
      <dgm:prSet presAssocID="{0691CFE7-398F-418A-83E8-D96D352FAA68}" presName="connectorText" presStyleLbl="sibTrans2D1" presStyleIdx="6" presStyleCnt="7"/>
      <dgm:spPr/>
    </dgm:pt>
    <dgm:pt modelId="{AFF36883-78AA-42CC-B834-1249B9813B3D}" type="pres">
      <dgm:prSet presAssocID="{2611AE1C-89AC-4A6D-88A6-B45DD4970560}" presName="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AE5F3A6-C47F-4693-8D97-A94803710604}" type="presOf" srcId="{3FE0D98C-E137-44F3-90C0-2FB354C08635}" destId="{31FEF8E6-BB76-4F7A-A032-624DC9DD110C}" srcOrd="0" destOrd="0" presId="urn:microsoft.com/office/officeart/2005/8/layout/process5"/>
    <dgm:cxn modelId="{8631D15D-1ECD-4B75-86E5-47ADFA352B95}" type="presOf" srcId="{901857E4-05BA-4906-BA4E-FB7C8805F8A9}" destId="{962B49BD-ECCD-4026-99EB-29FD02087392}" srcOrd="0" destOrd="0" presId="urn:microsoft.com/office/officeart/2005/8/layout/process5"/>
    <dgm:cxn modelId="{FCB6458A-3561-4B87-A822-61F5F0BBA744}" type="presOf" srcId="{C87AF2CF-067E-43B2-8EB1-4ABEA566C32D}" destId="{F6696ABF-1722-48A7-8133-9AEEF7DD6BF7}" srcOrd="0" destOrd="0" presId="urn:microsoft.com/office/officeart/2005/8/layout/process5"/>
    <dgm:cxn modelId="{ECBBB2EC-DA2E-4AA4-9E51-7EE9D81AD561}" type="presOf" srcId="{269E11E7-4A28-43AE-9C0A-22F57B941F8A}" destId="{6FA8E4F4-D132-4844-A9C7-367D532C7CC6}" srcOrd="0" destOrd="0" presId="urn:microsoft.com/office/officeart/2005/8/layout/process5"/>
    <dgm:cxn modelId="{59857068-A70F-4336-9F9D-C422FD10854E}" srcId="{269E11E7-4A28-43AE-9C0A-22F57B941F8A}" destId="{1BD3735E-144F-4E1F-ACE7-8B7FF313DF85}" srcOrd="5" destOrd="0" parTransId="{94AD4F24-937A-402D-A5C2-502B9FE730F0}" sibTransId="{F5EF6F24-A985-4639-BD02-714F03CEE5CE}"/>
    <dgm:cxn modelId="{55284675-D92D-43C4-868B-CD7A44303824}" srcId="{269E11E7-4A28-43AE-9C0A-22F57B941F8A}" destId="{7B86A0DF-9913-4C7D-84E5-BF8C03560645}" srcOrd="0" destOrd="0" parTransId="{9A25FE94-19BE-42A6-A962-331B0363FAD6}" sibTransId="{901857E4-05BA-4906-BA4E-FB7C8805F8A9}"/>
    <dgm:cxn modelId="{0B6B3905-1241-48F9-A79C-A7C8875D9004}" type="presOf" srcId="{5683EA47-A6FC-4DFF-B02C-3C73AFF5569F}" destId="{DD810D94-4309-41BD-BC71-D67EB16D55DE}" srcOrd="0" destOrd="0" presId="urn:microsoft.com/office/officeart/2005/8/layout/process5"/>
    <dgm:cxn modelId="{1AD69770-34E4-42B6-9CC4-2CCAAEF4C8C8}" type="presOf" srcId="{BB447814-02A8-434B-98B1-2F2B922EF08E}" destId="{844AC01F-C078-49E5-8D4E-33E10745C053}" srcOrd="0" destOrd="0" presId="urn:microsoft.com/office/officeart/2005/8/layout/process5"/>
    <dgm:cxn modelId="{6D9FE032-8C90-4061-8555-5C96EE801F15}" type="presOf" srcId="{F5EF6F24-A985-4639-BD02-714F03CEE5CE}" destId="{09EA17B7-1E80-4C3A-A034-8C58ACB4E554}" srcOrd="1" destOrd="0" presId="urn:microsoft.com/office/officeart/2005/8/layout/process5"/>
    <dgm:cxn modelId="{B9EE990F-2544-4F22-9CA4-0257AEA35750}" type="presOf" srcId="{5D7570BA-DA40-40BE-9B90-423F30DB7079}" destId="{CB13CB84-238F-47FA-9BBC-909BD06C373C}" srcOrd="0" destOrd="0" presId="urn:microsoft.com/office/officeart/2005/8/layout/process5"/>
    <dgm:cxn modelId="{CE61359B-971F-4F20-80BC-171157122422}" type="presOf" srcId="{1BD3735E-144F-4E1F-ACE7-8B7FF313DF85}" destId="{422EAA25-2D07-44EF-A979-43D46AE5CBD6}" srcOrd="0" destOrd="0" presId="urn:microsoft.com/office/officeart/2005/8/layout/process5"/>
    <dgm:cxn modelId="{326F5342-60BC-418C-B87B-13F999027234}" type="presOf" srcId="{F5EF6F24-A985-4639-BD02-714F03CEE5CE}" destId="{77CA6B9E-F956-4834-8628-771CE9A5ADC0}" srcOrd="0" destOrd="0" presId="urn:microsoft.com/office/officeart/2005/8/layout/process5"/>
    <dgm:cxn modelId="{7925877C-5405-4456-AC00-A6B3158D417A}" type="presOf" srcId="{7B86A0DF-9913-4C7D-84E5-BF8C03560645}" destId="{92A4BDBA-FFE7-4FD6-BEBC-7D2E3A98B70C}" srcOrd="0" destOrd="0" presId="urn:microsoft.com/office/officeart/2005/8/layout/process5"/>
    <dgm:cxn modelId="{D0F68CE4-1BCC-4E43-95E7-D4E5709E01FB}" type="presOf" srcId="{286FBFD9-6FE4-4B03-AA81-890AC55C0C13}" destId="{46A0BB1D-95EE-4855-BFB0-8D3DE3E11F4E}" srcOrd="0" destOrd="0" presId="urn:microsoft.com/office/officeart/2005/8/layout/process5"/>
    <dgm:cxn modelId="{CD7A787C-2AFA-4A78-8B8F-023E8F1D90E4}" srcId="{269E11E7-4A28-43AE-9C0A-22F57B941F8A}" destId="{284CCF49-7C4A-4B5E-B5DB-C4552BB06EEE}" srcOrd="4" destOrd="0" parTransId="{6055FB93-E13C-4303-97DA-175A04A6BCC1}" sibTransId="{5D7570BA-DA40-40BE-9B90-423F30DB7079}"/>
    <dgm:cxn modelId="{B5BDA10C-F509-484D-A667-02ECDF9D9EA7}" type="presOf" srcId="{6EC2E4F7-522E-4CB9-904F-8E32656C426B}" destId="{C260AC1D-2D00-4D9E-9CAB-671D9FC63117}" srcOrd="0" destOrd="0" presId="urn:microsoft.com/office/officeart/2005/8/layout/process5"/>
    <dgm:cxn modelId="{5F9E0BFB-0868-4016-8DFC-49B12A70193E}" type="presOf" srcId="{0691CFE7-398F-418A-83E8-D96D352FAA68}" destId="{7383A7AA-C86F-4F62-8958-DBCEE65403F8}" srcOrd="0" destOrd="0" presId="urn:microsoft.com/office/officeart/2005/8/layout/process5"/>
    <dgm:cxn modelId="{13F7B216-D53B-4C01-936E-889909419D20}" type="presOf" srcId="{729C4AD2-708A-48E0-AEBC-80B97BEAC313}" destId="{01F92B76-BA50-4D2C-905D-A8331D9B8BFE}" srcOrd="0" destOrd="0" presId="urn:microsoft.com/office/officeart/2005/8/layout/process5"/>
    <dgm:cxn modelId="{162E89C0-E085-4519-BF53-6173CFCC09CA}" srcId="{269E11E7-4A28-43AE-9C0A-22F57B941F8A}" destId="{6EC2E4F7-522E-4CB9-904F-8E32656C426B}" srcOrd="3" destOrd="0" parTransId="{2B457F5E-796F-480D-AC0F-E26F68F3307F}" sibTransId="{BB447814-02A8-434B-98B1-2F2B922EF08E}"/>
    <dgm:cxn modelId="{94463C35-1D1D-447A-B7C3-D995C90C9126}" type="presOf" srcId="{0691CFE7-398F-418A-83E8-D96D352FAA68}" destId="{B6878299-D083-4F80-940A-030A1AEF2E66}" srcOrd="1" destOrd="0" presId="urn:microsoft.com/office/officeart/2005/8/layout/process5"/>
    <dgm:cxn modelId="{80E1EF85-791C-4816-A189-7D086989590C}" type="presOf" srcId="{901857E4-05BA-4906-BA4E-FB7C8805F8A9}" destId="{E771B208-7B5F-464C-B2DD-31B7EE774882}" srcOrd="1" destOrd="0" presId="urn:microsoft.com/office/officeart/2005/8/layout/process5"/>
    <dgm:cxn modelId="{C1769476-9F76-418B-908B-72E121168F97}" type="presOf" srcId="{3FE0D98C-E137-44F3-90C0-2FB354C08635}" destId="{0FBC7697-E889-4A8C-A26D-E920B915CB3A}" srcOrd="1" destOrd="0" presId="urn:microsoft.com/office/officeart/2005/8/layout/process5"/>
    <dgm:cxn modelId="{F9ECC3AB-2DCD-426B-8CDF-2542BEF33171}" type="presOf" srcId="{5D7570BA-DA40-40BE-9B90-423F30DB7079}" destId="{215F883A-64C7-4742-B5A5-8FD867F85C8E}" srcOrd="1" destOrd="0" presId="urn:microsoft.com/office/officeart/2005/8/layout/process5"/>
    <dgm:cxn modelId="{3D16B78C-AF63-4806-AD2A-253AD5115C8F}" type="presOf" srcId="{5683EA47-A6FC-4DFF-B02C-3C73AFF5569F}" destId="{ACD76276-41B6-4760-94B9-A352B63EF5A2}" srcOrd="1" destOrd="0" presId="urn:microsoft.com/office/officeart/2005/8/layout/process5"/>
    <dgm:cxn modelId="{B3B94539-178F-4EAB-ADEA-45F71E170132}" type="presOf" srcId="{284CCF49-7C4A-4B5E-B5DB-C4552BB06EEE}" destId="{A4EC958F-B990-4D53-885F-B43EB8603BA3}" srcOrd="0" destOrd="0" presId="urn:microsoft.com/office/officeart/2005/8/layout/process5"/>
    <dgm:cxn modelId="{4709A566-C78F-4AD1-AB42-383FC131672B}" type="presOf" srcId="{BB447814-02A8-434B-98B1-2F2B922EF08E}" destId="{1AEE0913-F9EC-42F3-81DF-576871CC1D54}" srcOrd="1" destOrd="0" presId="urn:microsoft.com/office/officeart/2005/8/layout/process5"/>
    <dgm:cxn modelId="{E0EE9BE7-F9E7-4694-9320-F8D872D156F1}" srcId="{269E11E7-4A28-43AE-9C0A-22F57B941F8A}" destId="{286FBFD9-6FE4-4B03-AA81-890AC55C0C13}" srcOrd="2" destOrd="0" parTransId="{A531F24F-F613-4CDA-B28D-E1B3EB0D5818}" sibTransId="{5683EA47-A6FC-4DFF-B02C-3C73AFF5569F}"/>
    <dgm:cxn modelId="{8C0D5535-C7B8-431C-AF09-932D63C7395A}" srcId="{269E11E7-4A28-43AE-9C0A-22F57B941F8A}" destId="{2611AE1C-89AC-4A6D-88A6-B45DD4970560}" srcOrd="7" destOrd="0" parTransId="{DBDE609F-CB0A-4641-9576-29EA0740EE79}" sibTransId="{35DDBA31-4CEC-4A81-A96B-DF46CE5DBEFB}"/>
    <dgm:cxn modelId="{55D107F6-620F-4FB1-A030-D69EC54C5BE0}" srcId="{269E11E7-4A28-43AE-9C0A-22F57B941F8A}" destId="{729C4AD2-708A-48E0-AEBC-80B97BEAC313}" srcOrd="6" destOrd="0" parTransId="{9C3B7D35-3D7A-476F-8D6C-A4B9A1DDF38C}" sibTransId="{0691CFE7-398F-418A-83E8-D96D352FAA68}"/>
    <dgm:cxn modelId="{0F19CB65-3CB7-4341-AB66-496130575F2C}" srcId="{269E11E7-4A28-43AE-9C0A-22F57B941F8A}" destId="{C87AF2CF-067E-43B2-8EB1-4ABEA566C32D}" srcOrd="1" destOrd="0" parTransId="{99EE1C3A-B413-4951-88A5-AF423E566329}" sibTransId="{3FE0D98C-E137-44F3-90C0-2FB354C08635}"/>
    <dgm:cxn modelId="{9705E26D-9280-4C11-BE2B-5C65E12E289D}" type="presOf" srcId="{2611AE1C-89AC-4A6D-88A6-B45DD4970560}" destId="{AFF36883-78AA-42CC-B834-1249B9813B3D}" srcOrd="0" destOrd="0" presId="urn:microsoft.com/office/officeart/2005/8/layout/process5"/>
    <dgm:cxn modelId="{1558E6B2-1400-43D2-97D0-2C4BDBE4B8F0}" type="presParOf" srcId="{6FA8E4F4-D132-4844-A9C7-367D532C7CC6}" destId="{92A4BDBA-FFE7-4FD6-BEBC-7D2E3A98B70C}" srcOrd="0" destOrd="0" presId="urn:microsoft.com/office/officeart/2005/8/layout/process5"/>
    <dgm:cxn modelId="{61746922-DA5A-4440-95D6-D59925B253D7}" type="presParOf" srcId="{6FA8E4F4-D132-4844-A9C7-367D532C7CC6}" destId="{962B49BD-ECCD-4026-99EB-29FD02087392}" srcOrd="1" destOrd="0" presId="urn:microsoft.com/office/officeart/2005/8/layout/process5"/>
    <dgm:cxn modelId="{7AAFBCCA-C24A-4CDF-8AD8-65CCC1C1CC34}" type="presParOf" srcId="{962B49BD-ECCD-4026-99EB-29FD02087392}" destId="{E771B208-7B5F-464C-B2DD-31B7EE774882}" srcOrd="0" destOrd="0" presId="urn:microsoft.com/office/officeart/2005/8/layout/process5"/>
    <dgm:cxn modelId="{607A5DC2-325D-4A84-8530-8277235439B9}" type="presParOf" srcId="{6FA8E4F4-D132-4844-A9C7-367D532C7CC6}" destId="{F6696ABF-1722-48A7-8133-9AEEF7DD6BF7}" srcOrd="2" destOrd="0" presId="urn:microsoft.com/office/officeart/2005/8/layout/process5"/>
    <dgm:cxn modelId="{D1AFA2DF-D138-401E-A068-12C53261C3CB}" type="presParOf" srcId="{6FA8E4F4-D132-4844-A9C7-367D532C7CC6}" destId="{31FEF8E6-BB76-4F7A-A032-624DC9DD110C}" srcOrd="3" destOrd="0" presId="urn:microsoft.com/office/officeart/2005/8/layout/process5"/>
    <dgm:cxn modelId="{383C3137-38F5-4596-A537-377B30D4CE11}" type="presParOf" srcId="{31FEF8E6-BB76-4F7A-A032-624DC9DD110C}" destId="{0FBC7697-E889-4A8C-A26D-E920B915CB3A}" srcOrd="0" destOrd="0" presId="urn:microsoft.com/office/officeart/2005/8/layout/process5"/>
    <dgm:cxn modelId="{AAA5EA59-A2ED-4408-A0D2-20084E3DFE10}" type="presParOf" srcId="{6FA8E4F4-D132-4844-A9C7-367D532C7CC6}" destId="{46A0BB1D-95EE-4855-BFB0-8D3DE3E11F4E}" srcOrd="4" destOrd="0" presId="urn:microsoft.com/office/officeart/2005/8/layout/process5"/>
    <dgm:cxn modelId="{A2962D7F-0BBC-4F77-89C6-0256793A9DB6}" type="presParOf" srcId="{6FA8E4F4-D132-4844-A9C7-367D532C7CC6}" destId="{DD810D94-4309-41BD-BC71-D67EB16D55DE}" srcOrd="5" destOrd="0" presId="urn:microsoft.com/office/officeart/2005/8/layout/process5"/>
    <dgm:cxn modelId="{DC36A507-7FF5-4C8E-B5A8-C649A00CC5C4}" type="presParOf" srcId="{DD810D94-4309-41BD-BC71-D67EB16D55DE}" destId="{ACD76276-41B6-4760-94B9-A352B63EF5A2}" srcOrd="0" destOrd="0" presId="urn:microsoft.com/office/officeart/2005/8/layout/process5"/>
    <dgm:cxn modelId="{AC5C1C8A-D7FE-4275-BB60-3E01D70421BD}" type="presParOf" srcId="{6FA8E4F4-D132-4844-A9C7-367D532C7CC6}" destId="{C260AC1D-2D00-4D9E-9CAB-671D9FC63117}" srcOrd="6" destOrd="0" presId="urn:microsoft.com/office/officeart/2005/8/layout/process5"/>
    <dgm:cxn modelId="{F914267E-2BF4-4491-A913-AABC66252287}" type="presParOf" srcId="{6FA8E4F4-D132-4844-A9C7-367D532C7CC6}" destId="{844AC01F-C078-49E5-8D4E-33E10745C053}" srcOrd="7" destOrd="0" presId="urn:microsoft.com/office/officeart/2005/8/layout/process5"/>
    <dgm:cxn modelId="{9455C0EB-6FBA-457B-BED9-23C07DCDDD02}" type="presParOf" srcId="{844AC01F-C078-49E5-8D4E-33E10745C053}" destId="{1AEE0913-F9EC-42F3-81DF-576871CC1D54}" srcOrd="0" destOrd="0" presId="urn:microsoft.com/office/officeart/2005/8/layout/process5"/>
    <dgm:cxn modelId="{7F4E3D5C-42FE-48C3-B2E3-18CA3F0B6180}" type="presParOf" srcId="{6FA8E4F4-D132-4844-A9C7-367D532C7CC6}" destId="{A4EC958F-B990-4D53-885F-B43EB8603BA3}" srcOrd="8" destOrd="0" presId="urn:microsoft.com/office/officeart/2005/8/layout/process5"/>
    <dgm:cxn modelId="{DAE583A5-1B93-44C1-8C02-833936DA328B}" type="presParOf" srcId="{6FA8E4F4-D132-4844-A9C7-367D532C7CC6}" destId="{CB13CB84-238F-47FA-9BBC-909BD06C373C}" srcOrd="9" destOrd="0" presId="urn:microsoft.com/office/officeart/2005/8/layout/process5"/>
    <dgm:cxn modelId="{D3E50F65-BF3D-4F3F-BC2C-782BCBB68FE9}" type="presParOf" srcId="{CB13CB84-238F-47FA-9BBC-909BD06C373C}" destId="{215F883A-64C7-4742-B5A5-8FD867F85C8E}" srcOrd="0" destOrd="0" presId="urn:microsoft.com/office/officeart/2005/8/layout/process5"/>
    <dgm:cxn modelId="{17C4C35F-4D60-42B5-847D-F4E9B156CEB2}" type="presParOf" srcId="{6FA8E4F4-D132-4844-A9C7-367D532C7CC6}" destId="{422EAA25-2D07-44EF-A979-43D46AE5CBD6}" srcOrd="10" destOrd="0" presId="urn:microsoft.com/office/officeart/2005/8/layout/process5"/>
    <dgm:cxn modelId="{3226E86A-7F7E-4DD2-BC60-A13510C7E2BA}" type="presParOf" srcId="{6FA8E4F4-D132-4844-A9C7-367D532C7CC6}" destId="{77CA6B9E-F956-4834-8628-771CE9A5ADC0}" srcOrd="11" destOrd="0" presId="urn:microsoft.com/office/officeart/2005/8/layout/process5"/>
    <dgm:cxn modelId="{74ACA5AC-4023-4828-80ED-0BF3EE2EF03E}" type="presParOf" srcId="{77CA6B9E-F956-4834-8628-771CE9A5ADC0}" destId="{09EA17B7-1E80-4C3A-A034-8C58ACB4E554}" srcOrd="0" destOrd="0" presId="urn:microsoft.com/office/officeart/2005/8/layout/process5"/>
    <dgm:cxn modelId="{0D494C4B-833D-481E-BE26-2C9ADFADC769}" type="presParOf" srcId="{6FA8E4F4-D132-4844-A9C7-367D532C7CC6}" destId="{01F92B76-BA50-4D2C-905D-A8331D9B8BFE}" srcOrd="12" destOrd="0" presId="urn:microsoft.com/office/officeart/2005/8/layout/process5"/>
    <dgm:cxn modelId="{48F20A65-0084-4F53-98DC-6F6529CA85F2}" type="presParOf" srcId="{6FA8E4F4-D132-4844-A9C7-367D532C7CC6}" destId="{7383A7AA-C86F-4F62-8958-DBCEE65403F8}" srcOrd="13" destOrd="0" presId="urn:microsoft.com/office/officeart/2005/8/layout/process5"/>
    <dgm:cxn modelId="{2A442943-2985-483D-80D3-3768E2828D01}" type="presParOf" srcId="{7383A7AA-C86F-4F62-8958-DBCEE65403F8}" destId="{B6878299-D083-4F80-940A-030A1AEF2E66}" srcOrd="0" destOrd="0" presId="urn:microsoft.com/office/officeart/2005/8/layout/process5"/>
    <dgm:cxn modelId="{62B2EDD3-54B4-4042-A7FB-E70E288107AF}" type="presParOf" srcId="{6FA8E4F4-D132-4844-A9C7-367D532C7CC6}" destId="{AFF36883-78AA-42CC-B834-1249B9813B3D}" srcOrd="14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F8BAE0C-1883-4FF8-B806-A0273573ACCD}" type="doc">
      <dgm:prSet loTypeId="urn:microsoft.com/office/officeart/2005/8/layout/matrix1" loCatId="matrix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B9470216-3623-4F75-9253-C984F29158F7}">
      <dgm:prSet phldrT="[Текст]"/>
      <dgm:spPr/>
      <dgm:t>
        <a:bodyPr/>
        <a:lstStyle/>
        <a:p>
          <a:r>
            <a:rPr lang="ru-RU" b="1" dirty="0" smtClean="0">
              <a:latin typeface="Times New Roman" pitchFamily="18" charset="0"/>
              <a:cs typeface="Times New Roman" pitchFamily="18" charset="0"/>
            </a:rPr>
            <a:t>+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313FCE55-1123-4C9F-B8BB-6AB316D46925}" type="parTrans" cxnId="{8C394857-9789-44CF-A54F-A94EF7A53B0D}">
      <dgm:prSet/>
      <dgm:spPr/>
      <dgm:t>
        <a:bodyPr/>
        <a:lstStyle/>
        <a:p>
          <a:endParaRPr lang="ru-RU"/>
        </a:p>
      </dgm:t>
    </dgm:pt>
    <dgm:pt modelId="{68F482E0-29F1-4EEF-8A8E-E20AF2218784}" type="sibTrans" cxnId="{8C394857-9789-44CF-A54F-A94EF7A53B0D}">
      <dgm:prSet/>
      <dgm:spPr/>
      <dgm:t>
        <a:bodyPr/>
        <a:lstStyle/>
        <a:p>
          <a:endParaRPr lang="ru-RU"/>
        </a:p>
      </dgm:t>
    </dgm:pt>
    <dgm:pt modelId="{2F5D8E5E-2EBB-4EFB-A485-B3B166D5C156}">
      <dgm:prSet phldrT="[Текст]"/>
      <dgm:spPr/>
      <dgm:t>
        <a:bodyPr/>
        <a:lstStyle/>
        <a:p>
          <a:r>
            <a:rPr lang="ru-RU" b="1" dirty="0" smtClean="0">
              <a:latin typeface="Times New Roman" pitchFamily="18" charset="0"/>
              <a:cs typeface="Times New Roman" pitchFamily="18" charset="0"/>
            </a:rPr>
            <a:t>15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6BCC605F-62A3-4EC9-B7B0-3C46E8BF155F}" type="parTrans" cxnId="{C846BD2B-50E2-4088-BBCF-5E7F14F4402C}">
      <dgm:prSet/>
      <dgm:spPr/>
      <dgm:t>
        <a:bodyPr/>
        <a:lstStyle/>
        <a:p>
          <a:endParaRPr lang="ru-RU"/>
        </a:p>
      </dgm:t>
    </dgm:pt>
    <dgm:pt modelId="{25F36442-010D-48E2-8DB5-A5A48B4FDB86}" type="sibTrans" cxnId="{C846BD2B-50E2-4088-BBCF-5E7F14F4402C}">
      <dgm:prSet/>
      <dgm:spPr/>
      <dgm:t>
        <a:bodyPr/>
        <a:lstStyle/>
        <a:p>
          <a:endParaRPr lang="ru-RU"/>
        </a:p>
      </dgm:t>
    </dgm:pt>
    <dgm:pt modelId="{00B011D4-F7C8-4834-9B82-D51162E9A71D}">
      <dgm:prSet phldrT="[Текст]"/>
      <dgm:spPr/>
      <dgm:t>
        <a:bodyPr/>
        <a:lstStyle/>
        <a:p>
          <a:r>
            <a:rPr lang="ru-RU" b="1" dirty="0" smtClean="0">
              <a:latin typeface="Times New Roman" pitchFamily="18" charset="0"/>
              <a:cs typeface="Times New Roman" pitchFamily="18" charset="0"/>
            </a:rPr>
            <a:t>7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9DB982F4-55E1-456A-A1B5-375FFFE0F4F3}" type="parTrans" cxnId="{B26AA8E1-570F-4E13-B560-317BB3BB6788}">
      <dgm:prSet/>
      <dgm:spPr/>
      <dgm:t>
        <a:bodyPr/>
        <a:lstStyle/>
        <a:p>
          <a:endParaRPr lang="ru-RU"/>
        </a:p>
      </dgm:t>
    </dgm:pt>
    <dgm:pt modelId="{E19C4E5E-64ED-4DBB-A325-C8527215EE9D}" type="sibTrans" cxnId="{B26AA8E1-570F-4E13-B560-317BB3BB6788}">
      <dgm:prSet/>
      <dgm:spPr/>
      <dgm:t>
        <a:bodyPr/>
        <a:lstStyle/>
        <a:p>
          <a:endParaRPr lang="ru-RU"/>
        </a:p>
      </dgm:t>
    </dgm:pt>
    <dgm:pt modelId="{9241D6C0-4358-462C-AC78-BA4367B2AAD3}">
      <dgm:prSet phldrT="[Текст]"/>
      <dgm:spPr/>
      <dgm:t>
        <a:bodyPr/>
        <a:lstStyle/>
        <a:p>
          <a:r>
            <a:rPr lang="ru-RU" b="1" dirty="0" smtClean="0">
              <a:latin typeface="Times New Roman" pitchFamily="18" charset="0"/>
              <a:cs typeface="Times New Roman" pitchFamily="18" charset="0"/>
            </a:rPr>
            <a:t>5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539EF0ED-FBD7-4BB9-B966-7914E793852B}" type="parTrans" cxnId="{A5965E52-23F5-4BCC-95D7-89264EBFFEC7}">
      <dgm:prSet/>
      <dgm:spPr/>
      <dgm:t>
        <a:bodyPr/>
        <a:lstStyle/>
        <a:p>
          <a:endParaRPr lang="ru-RU"/>
        </a:p>
      </dgm:t>
    </dgm:pt>
    <dgm:pt modelId="{9FB07F9B-84D3-48CA-B30D-F178CB6C11CB}" type="sibTrans" cxnId="{A5965E52-23F5-4BCC-95D7-89264EBFFEC7}">
      <dgm:prSet/>
      <dgm:spPr/>
      <dgm:t>
        <a:bodyPr/>
        <a:lstStyle/>
        <a:p>
          <a:endParaRPr lang="ru-RU"/>
        </a:p>
      </dgm:t>
    </dgm:pt>
    <dgm:pt modelId="{5FA003EE-5E9B-45C3-B207-344C9D22FDCF}">
      <dgm:prSet phldrT="[Текст]"/>
      <dgm:spPr/>
      <dgm:t>
        <a:bodyPr/>
        <a:lstStyle/>
        <a:p>
          <a:r>
            <a:rPr lang="ru-RU" b="1" dirty="0" smtClean="0">
              <a:latin typeface="Times New Roman" pitchFamily="18" charset="0"/>
              <a:cs typeface="Times New Roman" pitchFamily="18" charset="0"/>
            </a:rPr>
            <a:t>10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90F4D7B5-C3D2-4EDD-ABD8-F920A21F13BE}" type="parTrans" cxnId="{D3BA85A3-8E4A-418C-8F6B-3DCBA784577C}">
      <dgm:prSet/>
      <dgm:spPr/>
      <dgm:t>
        <a:bodyPr/>
        <a:lstStyle/>
        <a:p>
          <a:endParaRPr lang="ru-RU"/>
        </a:p>
      </dgm:t>
    </dgm:pt>
    <dgm:pt modelId="{4499CB86-DFDF-41CF-B975-292B2F942DAE}" type="sibTrans" cxnId="{D3BA85A3-8E4A-418C-8F6B-3DCBA784577C}">
      <dgm:prSet/>
      <dgm:spPr/>
      <dgm:t>
        <a:bodyPr/>
        <a:lstStyle/>
        <a:p>
          <a:endParaRPr lang="ru-RU"/>
        </a:p>
      </dgm:t>
    </dgm:pt>
    <dgm:pt modelId="{6FD61179-AC36-4A9A-8ED2-54F64A0C7159}" type="pres">
      <dgm:prSet presAssocID="{8F8BAE0C-1883-4FF8-B806-A0273573ACCD}" presName="diagram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839AD9F5-72BD-49A7-96C6-0180C3E462CB}" type="pres">
      <dgm:prSet presAssocID="{8F8BAE0C-1883-4FF8-B806-A0273573ACCD}" presName="matrix" presStyleCnt="0"/>
      <dgm:spPr/>
    </dgm:pt>
    <dgm:pt modelId="{C303E767-09E0-4562-94B9-F1CC6DB08A3B}" type="pres">
      <dgm:prSet presAssocID="{8F8BAE0C-1883-4FF8-B806-A0273573ACCD}" presName="tile1" presStyleLbl="node1" presStyleIdx="0" presStyleCnt="4"/>
      <dgm:spPr/>
    </dgm:pt>
    <dgm:pt modelId="{58372BA3-0583-4714-A334-06CF61954770}" type="pres">
      <dgm:prSet presAssocID="{8F8BAE0C-1883-4FF8-B806-A0273573ACCD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EFF82F77-566A-42D6-A3DA-657E803E676A}" type="pres">
      <dgm:prSet presAssocID="{8F8BAE0C-1883-4FF8-B806-A0273573ACCD}" presName="tile2" presStyleLbl="node1" presStyleIdx="1" presStyleCnt="4"/>
      <dgm:spPr/>
    </dgm:pt>
    <dgm:pt modelId="{7D2C2C61-A33D-485B-A58F-667DA05B5B1F}" type="pres">
      <dgm:prSet presAssocID="{8F8BAE0C-1883-4FF8-B806-A0273573ACCD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A4C9752A-F5C1-4B6A-8722-535CA3C7499A}" type="pres">
      <dgm:prSet presAssocID="{8F8BAE0C-1883-4FF8-B806-A0273573ACCD}" presName="tile3" presStyleLbl="node1" presStyleIdx="2" presStyleCnt="4"/>
      <dgm:spPr/>
    </dgm:pt>
    <dgm:pt modelId="{A58A075D-9DFD-4C28-91FC-75E317FC7F83}" type="pres">
      <dgm:prSet presAssocID="{8F8BAE0C-1883-4FF8-B806-A0273573ACCD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B71F3722-BDA6-409B-8EB9-0F17073179E6}" type="pres">
      <dgm:prSet presAssocID="{8F8BAE0C-1883-4FF8-B806-A0273573ACCD}" presName="tile4" presStyleLbl="node1" presStyleIdx="3" presStyleCnt="4"/>
      <dgm:spPr/>
    </dgm:pt>
    <dgm:pt modelId="{923BC3B1-3FB4-4163-8C72-48880D330A15}" type="pres">
      <dgm:prSet presAssocID="{8F8BAE0C-1883-4FF8-B806-A0273573ACCD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</dgm:pt>
    <dgm:pt modelId="{3480306D-7397-4F47-AB4E-3388536A3DAB}" type="pres">
      <dgm:prSet presAssocID="{8F8BAE0C-1883-4FF8-B806-A0273573ACCD}" presName="centerTile" presStyleLbl="fgShp" presStyleIdx="0" presStyleCnt="1">
        <dgm:presLayoutVars>
          <dgm:chMax val="0"/>
          <dgm:chPref val="0"/>
        </dgm:presLayoutVars>
      </dgm:prSet>
      <dgm:spPr/>
    </dgm:pt>
  </dgm:ptLst>
  <dgm:cxnLst>
    <dgm:cxn modelId="{A4D29348-37F5-416F-BC06-3A90ADFD8BF1}" type="presOf" srcId="{9241D6C0-4358-462C-AC78-BA4367B2AAD3}" destId="{A4C9752A-F5C1-4B6A-8722-535CA3C7499A}" srcOrd="0" destOrd="0" presId="urn:microsoft.com/office/officeart/2005/8/layout/matrix1"/>
    <dgm:cxn modelId="{C6ADF1DA-ADAE-4316-B3F4-A7F2F0858CB8}" type="presOf" srcId="{5FA003EE-5E9B-45C3-B207-344C9D22FDCF}" destId="{B71F3722-BDA6-409B-8EB9-0F17073179E6}" srcOrd="0" destOrd="0" presId="urn:microsoft.com/office/officeart/2005/8/layout/matrix1"/>
    <dgm:cxn modelId="{DBA143A7-80D9-4CC1-86F5-78AD5B20DFA2}" type="presOf" srcId="{B9470216-3623-4F75-9253-C984F29158F7}" destId="{3480306D-7397-4F47-AB4E-3388536A3DAB}" srcOrd="0" destOrd="0" presId="urn:microsoft.com/office/officeart/2005/8/layout/matrix1"/>
    <dgm:cxn modelId="{9D2A0300-3359-49E0-8B03-8049CE882613}" type="presOf" srcId="{9241D6C0-4358-462C-AC78-BA4367B2AAD3}" destId="{A58A075D-9DFD-4C28-91FC-75E317FC7F83}" srcOrd="1" destOrd="0" presId="urn:microsoft.com/office/officeart/2005/8/layout/matrix1"/>
    <dgm:cxn modelId="{B26AA8E1-570F-4E13-B560-317BB3BB6788}" srcId="{B9470216-3623-4F75-9253-C984F29158F7}" destId="{00B011D4-F7C8-4834-9B82-D51162E9A71D}" srcOrd="1" destOrd="0" parTransId="{9DB982F4-55E1-456A-A1B5-375FFFE0F4F3}" sibTransId="{E19C4E5E-64ED-4DBB-A325-C8527215EE9D}"/>
    <dgm:cxn modelId="{A5965E52-23F5-4BCC-95D7-89264EBFFEC7}" srcId="{B9470216-3623-4F75-9253-C984F29158F7}" destId="{9241D6C0-4358-462C-AC78-BA4367B2AAD3}" srcOrd="2" destOrd="0" parTransId="{539EF0ED-FBD7-4BB9-B966-7914E793852B}" sibTransId="{9FB07F9B-84D3-48CA-B30D-F178CB6C11CB}"/>
    <dgm:cxn modelId="{8BF17932-7766-40D6-B5CB-32F72B8EC9C6}" type="presOf" srcId="{2F5D8E5E-2EBB-4EFB-A485-B3B166D5C156}" destId="{58372BA3-0583-4714-A334-06CF61954770}" srcOrd="1" destOrd="0" presId="urn:microsoft.com/office/officeart/2005/8/layout/matrix1"/>
    <dgm:cxn modelId="{0095C46D-814A-4599-8B90-88290A859293}" type="presOf" srcId="{00B011D4-F7C8-4834-9B82-D51162E9A71D}" destId="{EFF82F77-566A-42D6-A3DA-657E803E676A}" srcOrd="0" destOrd="0" presId="urn:microsoft.com/office/officeart/2005/8/layout/matrix1"/>
    <dgm:cxn modelId="{C846BD2B-50E2-4088-BBCF-5E7F14F4402C}" srcId="{B9470216-3623-4F75-9253-C984F29158F7}" destId="{2F5D8E5E-2EBB-4EFB-A485-B3B166D5C156}" srcOrd="0" destOrd="0" parTransId="{6BCC605F-62A3-4EC9-B7B0-3C46E8BF155F}" sibTransId="{25F36442-010D-48E2-8DB5-A5A48B4FDB86}"/>
    <dgm:cxn modelId="{AD036677-A89A-402A-A44D-9C0B857C9903}" type="presOf" srcId="{00B011D4-F7C8-4834-9B82-D51162E9A71D}" destId="{7D2C2C61-A33D-485B-A58F-667DA05B5B1F}" srcOrd="1" destOrd="0" presId="urn:microsoft.com/office/officeart/2005/8/layout/matrix1"/>
    <dgm:cxn modelId="{3F89BA72-573D-4CDA-ABC9-604B055B73F4}" type="presOf" srcId="{5FA003EE-5E9B-45C3-B207-344C9D22FDCF}" destId="{923BC3B1-3FB4-4163-8C72-48880D330A15}" srcOrd="1" destOrd="0" presId="urn:microsoft.com/office/officeart/2005/8/layout/matrix1"/>
    <dgm:cxn modelId="{8C394857-9789-44CF-A54F-A94EF7A53B0D}" srcId="{8F8BAE0C-1883-4FF8-B806-A0273573ACCD}" destId="{B9470216-3623-4F75-9253-C984F29158F7}" srcOrd="0" destOrd="0" parTransId="{313FCE55-1123-4C9F-B8BB-6AB316D46925}" sibTransId="{68F482E0-29F1-4EEF-8A8E-E20AF2218784}"/>
    <dgm:cxn modelId="{D3BA85A3-8E4A-418C-8F6B-3DCBA784577C}" srcId="{B9470216-3623-4F75-9253-C984F29158F7}" destId="{5FA003EE-5E9B-45C3-B207-344C9D22FDCF}" srcOrd="3" destOrd="0" parTransId="{90F4D7B5-C3D2-4EDD-ABD8-F920A21F13BE}" sibTransId="{4499CB86-DFDF-41CF-B975-292B2F942DAE}"/>
    <dgm:cxn modelId="{A03CED27-5FAD-4850-986E-81EC305B7212}" type="presOf" srcId="{8F8BAE0C-1883-4FF8-B806-A0273573ACCD}" destId="{6FD61179-AC36-4A9A-8ED2-54F64A0C7159}" srcOrd="0" destOrd="0" presId="urn:microsoft.com/office/officeart/2005/8/layout/matrix1"/>
    <dgm:cxn modelId="{76A95B20-6CC0-4786-8E6F-7927774F9A99}" type="presOf" srcId="{2F5D8E5E-2EBB-4EFB-A485-B3B166D5C156}" destId="{C303E767-09E0-4562-94B9-F1CC6DB08A3B}" srcOrd="0" destOrd="0" presId="urn:microsoft.com/office/officeart/2005/8/layout/matrix1"/>
    <dgm:cxn modelId="{BCB3AFDA-9F1B-4F09-A2D0-E127C402F0E5}" type="presParOf" srcId="{6FD61179-AC36-4A9A-8ED2-54F64A0C7159}" destId="{839AD9F5-72BD-49A7-96C6-0180C3E462CB}" srcOrd="0" destOrd="0" presId="urn:microsoft.com/office/officeart/2005/8/layout/matrix1"/>
    <dgm:cxn modelId="{937081FB-6C8F-4F3B-85F8-CC645DB090E8}" type="presParOf" srcId="{839AD9F5-72BD-49A7-96C6-0180C3E462CB}" destId="{C303E767-09E0-4562-94B9-F1CC6DB08A3B}" srcOrd="0" destOrd="0" presId="urn:microsoft.com/office/officeart/2005/8/layout/matrix1"/>
    <dgm:cxn modelId="{F6120C08-DB84-43E9-8CB7-A1E853573557}" type="presParOf" srcId="{839AD9F5-72BD-49A7-96C6-0180C3E462CB}" destId="{58372BA3-0583-4714-A334-06CF61954770}" srcOrd="1" destOrd="0" presId="urn:microsoft.com/office/officeart/2005/8/layout/matrix1"/>
    <dgm:cxn modelId="{3B554006-83D5-4BD9-B322-CFCC208C6F72}" type="presParOf" srcId="{839AD9F5-72BD-49A7-96C6-0180C3E462CB}" destId="{EFF82F77-566A-42D6-A3DA-657E803E676A}" srcOrd="2" destOrd="0" presId="urn:microsoft.com/office/officeart/2005/8/layout/matrix1"/>
    <dgm:cxn modelId="{9599A24D-E12B-48D3-ABB2-F9679EB11E83}" type="presParOf" srcId="{839AD9F5-72BD-49A7-96C6-0180C3E462CB}" destId="{7D2C2C61-A33D-485B-A58F-667DA05B5B1F}" srcOrd="3" destOrd="0" presId="urn:microsoft.com/office/officeart/2005/8/layout/matrix1"/>
    <dgm:cxn modelId="{98EED2C5-3120-4FDB-8723-2B96511F4BF1}" type="presParOf" srcId="{839AD9F5-72BD-49A7-96C6-0180C3E462CB}" destId="{A4C9752A-F5C1-4B6A-8722-535CA3C7499A}" srcOrd="4" destOrd="0" presId="urn:microsoft.com/office/officeart/2005/8/layout/matrix1"/>
    <dgm:cxn modelId="{44CD4985-4E22-45BF-A9AB-773D7F416560}" type="presParOf" srcId="{839AD9F5-72BD-49A7-96C6-0180C3E462CB}" destId="{A58A075D-9DFD-4C28-91FC-75E317FC7F83}" srcOrd="5" destOrd="0" presId="urn:microsoft.com/office/officeart/2005/8/layout/matrix1"/>
    <dgm:cxn modelId="{6BA4AE19-BFB8-4D4E-A47D-48EAEC8A8D5B}" type="presParOf" srcId="{839AD9F5-72BD-49A7-96C6-0180C3E462CB}" destId="{B71F3722-BDA6-409B-8EB9-0F17073179E6}" srcOrd="6" destOrd="0" presId="urn:microsoft.com/office/officeart/2005/8/layout/matrix1"/>
    <dgm:cxn modelId="{3BFF195A-073B-48B5-A166-7D5A78880FD8}" type="presParOf" srcId="{839AD9F5-72BD-49A7-96C6-0180C3E462CB}" destId="{923BC3B1-3FB4-4163-8C72-48880D330A15}" srcOrd="7" destOrd="0" presId="urn:microsoft.com/office/officeart/2005/8/layout/matrix1"/>
    <dgm:cxn modelId="{37DB88B0-599C-4D19-AE54-60BEEA0559CE}" type="presParOf" srcId="{6FD61179-AC36-4A9A-8ED2-54F64A0C7159}" destId="{3480306D-7397-4F47-AB4E-3388536A3DAB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2A4BDBA-FFE7-4FD6-BEBC-7D2E3A98B70C}">
      <dsp:nvSpPr>
        <dsp:cNvPr id="0" name=""/>
        <dsp:cNvSpPr/>
      </dsp:nvSpPr>
      <dsp:spPr>
        <a:xfrm>
          <a:off x="397242" y="66596"/>
          <a:ext cx="1423481" cy="85408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kern="1200" dirty="0" smtClean="0"/>
            <a:t>12+6</a:t>
          </a:r>
          <a:endParaRPr lang="ru-RU" sz="3700" kern="1200" dirty="0"/>
        </a:p>
      </dsp:txBody>
      <dsp:txXfrm>
        <a:off x="397242" y="66596"/>
        <a:ext cx="1423481" cy="854088"/>
      </dsp:txXfrm>
    </dsp:sp>
    <dsp:sp modelId="{962B49BD-ECCD-4026-99EB-29FD02087392}">
      <dsp:nvSpPr>
        <dsp:cNvPr id="0" name=""/>
        <dsp:cNvSpPr/>
      </dsp:nvSpPr>
      <dsp:spPr>
        <a:xfrm rot="21497547">
          <a:off x="1988196" y="284898"/>
          <a:ext cx="403852" cy="353023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/>
        </a:p>
      </dsp:txBody>
      <dsp:txXfrm rot="21497547">
        <a:off x="1988196" y="284898"/>
        <a:ext cx="403852" cy="353023"/>
      </dsp:txXfrm>
    </dsp:sp>
    <dsp:sp modelId="{F6696ABF-1722-48A7-8133-9AEEF7DD6BF7}">
      <dsp:nvSpPr>
        <dsp:cNvPr id="0" name=""/>
        <dsp:cNvSpPr/>
      </dsp:nvSpPr>
      <dsp:spPr>
        <a:xfrm>
          <a:off x="2582371" y="1454"/>
          <a:ext cx="1423481" cy="85408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1419125"/>
                <a:satOff val="5687"/>
                <a:lumOff val="1233"/>
                <a:alphaOff val="0"/>
                <a:shade val="51000"/>
                <a:satMod val="130000"/>
              </a:schemeClr>
            </a:gs>
            <a:gs pos="80000">
              <a:schemeClr val="accent5">
                <a:hueOff val="-1419125"/>
                <a:satOff val="5687"/>
                <a:lumOff val="1233"/>
                <a:alphaOff val="0"/>
                <a:shade val="93000"/>
                <a:satMod val="130000"/>
              </a:schemeClr>
            </a:gs>
            <a:gs pos="100000">
              <a:schemeClr val="accent5">
                <a:hueOff val="-1419125"/>
                <a:satOff val="5687"/>
                <a:lumOff val="123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kern="1200" dirty="0" smtClean="0"/>
            <a:t>+8</a:t>
          </a:r>
          <a:endParaRPr lang="ru-RU" sz="3700" kern="1200" dirty="0"/>
        </a:p>
      </dsp:txBody>
      <dsp:txXfrm>
        <a:off x="2582371" y="1454"/>
        <a:ext cx="1423481" cy="854088"/>
      </dsp:txXfrm>
    </dsp:sp>
    <dsp:sp modelId="{31FEF8E6-BB76-4F7A-A032-624DC9DD110C}">
      <dsp:nvSpPr>
        <dsp:cNvPr id="0" name=""/>
        <dsp:cNvSpPr/>
      </dsp:nvSpPr>
      <dsp:spPr>
        <a:xfrm>
          <a:off x="4131118" y="251987"/>
          <a:ext cx="301777" cy="353023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-1655646"/>
            <a:satOff val="6635"/>
            <a:lumOff val="1438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/>
        </a:p>
      </dsp:txBody>
      <dsp:txXfrm>
        <a:off x="4131118" y="251987"/>
        <a:ext cx="301777" cy="353023"/>
      </dsp:txXfrm>
    </dsp:sp>
    <dsp:sp modelId="{46A0BB1D-95EE-4855-BFB0-8D3DE3E11F4E}">
      <dsp:nvSpPr>
        <dsp:cNvPr id="0" name=""/>
        <dsp:cNvSpPr/>
      </dsp:nvSpPr>
      <dsp:spPr>
        <a:xfrm>
          <a:off x="4575244" y="1454"/>
          <a:ext cx="1423481" cy="85408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2838251"/>
                <a:satOff val="11375"/>
                <a:lumOff val="2465"/>
                <a:alphaOff val="0"/>
                <a:shade val="51000"/>
                <a:satMod val="130000"/>
              </a:schemeClr>
            </a:gs>
            <a:gs pos="80000">
              <a:schemeClr val="accent5">
                <a:hueOff val="-2838251"/>
                <a:satOff val="11375"/>
                <a:lumOff val="2465"/>
                <a:alphaOff val="0"/>
                <a:shade val="93000"/>
                <a:satMod val="130000"/>
              </a:schemeClr>
            </a:gs>
            <a:gs pos="100000">
              <a:schemeClr val="accent5">
                <a:hueOff val="-2838251"/>
                <a:satOff val="11375"/>
                <a:lumOff val="246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kern="1200" dirty="0" smtClean="0"/>
            <a:t>-10</a:t>
          </a:r>
          <a:endParaRPr lang="ru-RU" sz="3700" kern="1200" dirty="0"/>
        </a:p>
      </dsp:txBody>
      <dsp:txXfrm>
        <a:off x="4575244" y="1454"/>
        <a:ext cx="1423481" cy="854088"/>
      </dsp:txXfrm>
    </dsp:sp>
    <dsp:sp modelId="{DD810D94-4309-41BD-BC71-D67EB16D55DE}">
      <dsp:nvSpPr>
        <dsp:cNvPr id="0" name=""/>
        <dsp:cNvSpPr/>
      </dsp:nvSpPr>
      <dsp:spPr>
        <a:xfrm rot="5400000">
          <a:off x="5136096" y="955186"/>
          <a:ext cx="301777" cy="353023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-3311292"/>
            <a:satOff val="13270"/>
            <a:lumOff val="2876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/>
        </a:p>
      </dsp:txBody>
      <dsp:txXfrm rot="5400000">
        <a:off x="5136096" y="955186"/>
        <a:ext cx="301777" cy="353023"/>
      </dsp:txXfrm>
    </dsp:sp>
    <dsp:sp modelId="{C260AC1D-2D00-4D9E-9CAB-671D9FC63117}">
      <dsp:nvSpPr>
        <dsp:cNvPr id="0" name=""/>
        <dsp:cNvSpPr/>
      </dsp:nvSpPr>
      <dsp:spPr>
        <a:xfrm>
          <a:off x="4575244" y="1424935"/>
          <a:ext cx="1423481" cy="85408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4257376"/>
                <a:satOff val="17062"/>
                <a:lumOff val="3698"/>
                <a:alphaOff val="0"/>
                <a:shade val="51000"/>
                <a:satMod val="130000"/>
              </a:schemeClr>
            </a:gs>
            <a:gs pos="80000">
              <a:schemeClr val="accent5">
                <a:hueOff val="-4257376"/>
                <a:satOff val="17062"/>
                <a:lumOff val="3698"/>
                <a:alphaOff val="0"/>
                <a:shade val="93000"/>
                <a:satMod val="130000"/>
              </a:schemeClr>
            </a:gs>
            <a:gs pos="100000">
              <a:schemeClr val="accent5">
                <a:hueOff val="-4257376"/>
                <a:satOff val="17062"/>
                <a:lumOff val="369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kern="1200" dirty="0" smtClean="0"/>
            <a:t>-3</a:t>
          </a:r>
          <a:endParaRPr lang="ru-RU" sz="3700" kern="1200" dirty="0"/>
        </a:p>
      </dsp:txBody>
      <dsp:txXfrm>
        <a:off x="4575244" y="1424935"/>
        <a:ext cx="1423481" cy="854088"/>
      </dsp:txXfrm>
    </dsp:sp>
    <dsp:sp modelId="{844AC01F-C078-49E5-8D4E-33E10745C053}">
      <dsp:nvSpPr>
        <dsp:cNvPr id="0" name=""/>
        <dsp:cNvSpPr/>
      </dsp:nvSpPr>
      <dsp:spPr>
        <a:xfrm rot="10800000">
          <a:off x="4148200" y="1675468"/>
          <a:ext cx="301777" cy="353023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/>
        </a:p>
      </dsp:txBody>
      <dsp:txXfrm rot="10800000">
        <a:off x="4148200" y="1675468"/>
        <a:ext cx="301777" cy="353023"/>
      </dsp:txXfrm>
    </dsp:sp>
    <dsp:sp modelId="{A4EC958F-B990-4D53-885F-B43EB8603BA3}">
      <dsp:nvSpPr>
        <dsp:cNvPr id="0" name=""/>
        <dsp:cNvSpPr/>
      </dsp:nvSpPr>
      <dsp:spPr>
        <a:xfrm>
          <a:off x="2582371" y="1424935"/>
          <a:ext cx="1423481" cy="85408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5676501"/>
                <a:satOff val="22749"/>
                <a:lumOff val="4930"/>
                <a:alphaOff val="0"/>
                <a:shade val="51000"/>
                <a:satMod val="130000"/>
              </a:schemeClr>
            </a:gs>
            <a:gs pos="80000">
              <a:schemeClr val="accent5">
                <a:hueOff val="-5676501"/>
                <a:satOff val="22749"/>
                <a:lumOff val="4930"/>
                <a:alphaOff val="0"/>
                <a:shade val="93000"/>
                <a:satMod val="130000"/>
              </a:schemeClr>
            </a:gs>
            <a:gs pos="100000">
              <a:schemeClr val="accent5">
                <a:hueOff val="-5676501"/>
                <a:satOff val="22749"/>
                <a:lumOff val="493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kern="1200" dirty="0" smtClean="0"/>
            <a:t>+11</a:t>
          </a:r>
          <a:endParaRPr lang="ru-RU" sz="3700" kern="1200" dirty="0"/>
        </a:p>
      </dsp:txBody>
      <dsp:txXfrm>
        <a:off x="2582371" y="1424935"/>
        <a:ext cx="1423481" cy="854088"/>
      </dsp:txXfrm>
    </dsp:sp>
    <dsp:sp modelId="{CB13CB84-238F-47FA-9BBC-909BD06C373C}">
      <dsp:nvSpPr>
        <dsp:cNvPr id="0" name=""/>
        <dsp:cNvSpPr/>
      </dsp:nvSpPr>
      <dsp:spPr>
        <a:xfrm rot="10800000">
          <a:off x="2155327" y="1675468"/>
          <a:ext cx="301777" cy="353023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-6622584"/>
            <a:satOff val="26541"/>
            <a:lumOff val="5752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/>
        </a:p>
      </dsp:txBody>
      <dsp:txXfrm rot="10800000">
        <a:off x="2155327" y="1675468"/>
        <a:ext cx="301777" cy="353023"/>
      </dsp:txXfrm>
    </dsp:sp>
    <dsp:sp modelId="{422EAA25-2D07-44EF-A979-43D46AE5CBD6}">
      <dsp:nvSpPr>
        <dsp:cNvPr id="0" name=""/>
        <dsp:cNvSpPr/>
      </dsp:nvSpPr>
      <dsp:spPr>
        <a:xfrm>
          <a:off x="589498" y="1424935"/>
          <a:ext cx="1423481" cy="85408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7095626"/>
                <a:satOff val="28436"/>
                <a:lumOff val="6163"/>
                <a:alphaOff val="0"/>
                <a:shade val="51000"/>
                <a:satMod val="130000"/>
              </a:schemeClr>
            </a:gs>
            <a:gs pos="80000">
              <a:schemeClr val="accent5">
                <a:hueOff val="-7095626"/>
                <a:satOff val="28436"/>
                <a:lumOff val="6163"/>
                <a:alphaOff val="0"/>
                <a:shade val="93000"/>
                <a:satMod val="130000"/>
              </a:schemeClr>
            </a:gs>
            <a:gs pos="100000">
              <a:schemeClr val="accent5">
                <a:hueOff val="-7095626"/>
                <a:satOff val="28436"/>
                <a:lumOff val="616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kern="1200" dirty="0" smtClean="0"/>
            <a:t>-6</a:t>
          </a:r>
          <a:endParaRPr lang="ru-RU" sz="3700" kern="1200" dirty="0"/>
        </a:p>
      </dsp:txBody>
      <dsp:txXfrm>
        <a:off x="589498" y="1424935"/>
        <a:ext cx="1423481" cy="854088"/>
      </dsp:txXfrm>
    </dsp:sp>
    <dsp:sp modelId="{77CA6B9E-F956-4834-8628-771CE9A5ADC0}">
      <dsp:nvSpPr>
        <dsp:cNvPr id="0" name=""/>
        <dsp:cNvSpPr/>
      </dsp:nvSpPr>
      <dsp:spPr>
        <a:xfrm rot="5400000">
          <a:off x="1150349" y="2378667"/>
          <a:ext cx="301777" cy="353023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-8278230"/>
            <a:satOff val="33176"/>
            <a:lumOff val="719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/>
        </a:p>
      </dsp:txBody>
      <dsp:txXfrm rot="5400000">
        <a:off x="1150349" y="2378667"/>
        <a:ext cx="301777" cy="353023"/>
      </dsp:txXfrm>
    </dsp:sp>
    <dsp:sp modelId="{01F92B76-BA50-4D2C-905D-A8331D9B8BFE}">
      <dsp:nvSpPr>
        <dsp:cNvPr id="0" name=""/>
        <dsp:cNvSpPr/>
      </dsp:nvSpPr>
      <dsp:spPr>
        <a:xfrm>
          <a:off x="589498" y="2848416"/>
          <a:ext cx="1423481" cy="85408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8514751"/>
                <a:satOff val="34124"/>
                <a:lumOff val="7395"/>
                <a:alphaOff val="0"/>
                <a:shade val="51000"/>
                <a:satMod val="130000"/>
              </a:schemeClr>
            </a:gs>
            <a:gs pos="80000">
              <a:schemeClr val="accent5">
                <a:hueOff val="-8514751"/>
                <a:satOff val="34124"/>
                <a:lumOff val="7395"/>
                <a:alphaOff val="0"/>
                <a:shade val="93000"/>
                <a:satMod val="130000"/>
              </a:schemeClr>
            </a:gs>
            <a:gs pos="100000">
              <a:schemeClr val="accent5">
                <a:hueOff val="-8514751"/>
                <a:satOff val="34124"/>
                <a:lumOff val="739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kern="1200" dirty="0" smtClean="0"/>
            <a:t>+4</a:t>
          </a:r>
          <a:endParaRPr lang="ru-RU" sz="3700" kern="1200" dirty="0"/>
        </a:p>
      </dsp:txBody>
      <dsp:txXfrm>
        <a:off x="589498" y="2848416"/>
        <a:ext cx="1423481" cy="854088"/>
      </dsp:txXfrm>
    </dsp:sp>
    <dsp:sp modelId="{7383A7AA-C86F-4F62-8958-DBCEE65403F8}">
      <dsp:nvSpPr>
        <dsp:cNvPr id="0" name=""/>
        <dsp:cNvSpPr/>
      </dsp:nvSpPr>
      <dsp:spPr>
        <a:xfrm>
          <a:off x="2138245" y="3098949"/>
          <a:ext cx="301777" cy="353023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/>
        </a:p>
      </dsp:txBody>
      <dsp:txXfrm>
        <a:off x="2138245" y="3098949"/>
        <a:ext cx="301777" cy="353023"/>
      </dsp:txXfrm>
    </dsp:sp>
    <dsp:sp modelId="{AFF36883-78AA-42CC-B834-1249B9813B3D}">
      <dsp:nvSpPr>
        <dsp:cNvPr id="0" name=""/>
        <dsp:cNvSpPr/>
      </dsp:nvSpPr>
      <dsp:spPr>
        <a:xfrm>
          <a:off x="2582371" y="2848416"/>
          <a:ext cx="1423481" cy="85408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shade val="51000"/>
                <a:satMod val="130000"/>
              </a:schemeClr>
            </a:gs>
            <a:gs pos="80000">
              <a:schemeClr val="accent5">
                <a:hueOff val="-9933876"/>
                <a:satOff val="39811"/>
                <a:lumOff val="8628"/>
                <a:alphaOff val="0"/>
                <a:shade val="93000"/>
                <a:satMod val="13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kern="1200" dirty="0" smtClean="0"/>
            <a:t>+7</a:t>
          </a:r>
          <a:endParaRPr lang="ru-RU" sz="3700" kern="1200" dirty="0"/>
        </a:p>
      </dsp:txBody>
      <dsp:txXfrm>
        <a:off x="2582371" y="2848416"/>
        <a:ext cx="1423481" cy="854088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303E767-09E0-4562-94B9-F1CC6DB08A3B}">
      <dsp:nvSpPr>
        <dsp:cNvPr id="0" name=""/>
        <dsp:cNvSpPr/>
      </dsp:nvSpPr>
      <dsp:spPr>
        <a:xfrm rot="16200000">
          <a:off x="73979" y="-73979"/>
          <a:ext cx="2060116" cy="2208076"/>
        </a:xfrm>
        <a:prstGeom prst="round1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2928" tIns="312928" rIns="312928" bIns="312928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b="1" kern="1200" dirty="0" smtClean="0">
              <a:latin typeface="Times New Roman" pitchFamily="18" charset="0"/>
              <a:cs typeface="Times New Roman" pitchFamily="18" charset="0"/>
            </a:rPr>
            <a:t>15</a:t>
          </a:r>
          <a:endParaRPr lang="ru-RU" sz="4400" b="1" kern="1200" dirty="0">
            <a:latin typeface="Times New Roman" pitchFamily="18" charset="0"/>
            <a:cs typeface="Times New Roman" pitchFamily="18" charset="0"/>
          </a:endParaRPr>
        </a:p>
      </dsp:txBody>
      <dsp:txXfrm rot="16200000">
        <a:off x="331494" y="-331494"/>
        <a:ext cx="1545087" cy="2208076"/>
      </dsp:txXfrm>
    </dsp:sp>
    <dsp:sp modelId="{EFF82F77-566A-42D6-A3DA-657E803E676A}">
      <dsp:nvSpPr>
        <dsp:cNvPr id="0" name=""/>
        <dsp:cNvSpPr/>
      </dsp:nvSpPr>
      <dsp:spPr>
        <a:xfrm>
          <a:off x="2208076" y="0"/>
          <a:ext cx="2208076" cy="2060116"/>
        </a:xfrm>
        <a:prstGeom prst="round1Rect">
          <a:avLst/>
        </a:prstGeom>
        <a:solidFill>
          <a:schemeClr val="accent5">
            <a:hueOff val="-3311292"/>
            <a:satOff val="13270"/>
            <a:lumOff val="287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2928" tIns="312928" rIns="312928" bIns="312928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b="1" kern="1200" dirty="0" smtClean="0">
              <a:latin typeface="Times New Roman" pitchFamily="18" charset="0"/>
              <a:cs typeface="Times New Roman" pitchFamily="18" charset="0"/>
            </a:rPr>
            <a:t>7</a:t>
          </a:r>
          <a:endParaRPr lang="ru-RU" sz="44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2208076" y="0"/>
        <a:ext cx="2208076" cy="1545087"/>
      </dsp:txXfrm>
    </dsp:sp>
    <dsp:sp modelId="{A4C9752A-F5C1-4B6A-8722-535CA3C7499A}">
      <dsp:nvSpPr>
        <dsp:cNvPr id="0" name=""/>
        <dsp:cNvSpPr/>
      </dsp:nvSpPr>
      <dsp:spPr>
        <a:xfrm rot="10800000">
          <a:off x="0" y="2060116"/>
          <a:ext cx="2208076" cy="2060116"/>
        </a:xfrm>
        <a:prstGeom prst="round1Rect">
          <a:avLst/>
        </a:prstGeom>
        <a:solidFill>
          <a:schemeClr val="accent5">
            <a:hueOff val="-6622584"/>
            <a:satOff val="26541"/>
            <a:lumOff val="575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2928" tIns="312928" rIns="312928" bIns="312928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b="1" kern="1200" dirty="0" smtClean="0">
              <a:latin typeface="Times New Roman" pitchFamily="18" charset="0"/>
              <a:cs typeface="Times New Roman" pitchFamily="18" charset="0"/>
            </a:rPr>
            <a:t>5</a:t>
          </a:r>
          <a:endParaRPr lang="ru-RU" sz="4400" b="1" kern="1200" dirty="0">
            <a:latin typeface="Times New Roman" pitchFamily="18" charset="0"/>
            <a:cs typeface="Times New Roman" pitchFamily="18" charset="0"/>
          </a:endParaRPr>
        </a:p>
      </dsp:txBody>
      <dsp:txXfrm rot="10800000">
        <a:off x="0" y="2575144"/>
        <a:ext cx="2208076" cy="1545087"/>
      </dsp:txXfrm>
    </dsp:sp>
    <dsp:sp modelId="{B71F3722-BDA6-409B-8EB9-0F17073179E6}">
      <dsp:nvSpPr>
        <dsp:cNvPr id="0" name=""/>
        <dsp:cNvSpPr/>
      </dsp:nvSpPr>
      <dsp:spPr>
        <a:xfrm rot="5400000">
          <a:off x="2282056" y="1986136"/>
          <a:ext cx="2060116" cy="2208076"/>
        </a:xfrm>
        <a:prstGeom prst="round1Rect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2928" tIns="312928" rIns="312928" bIns="312928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b="1" kern="1200" dirty="0" smtClean="0">
              <a:latin typeface="Times New Roman" pitchFamily="18" charset="0"/>
              <a:cs typeface="Times New Roman" pitchFamily="18" charset="0"/>
            </a:rPr>
            <a:t>10</a:t>
          </a:r>
          <a:endParaRPr lang="ru-RU" sz="4400" b="1" kern="1200" dirty="0">
            <a:latin typeface="Times New Roman" pitchFamily="18" charset="0"/>
            <a:cs typeface="Times New Roman" pitchFamily="18" charset="0"/>
          </a:endParaRPr>
        </a:p>
      </dsp:txBody>
      <dsp:txXfrm rot="5400000">
        <a:off x="2539570" y="2243650"/>
        <a:ext cx="1545087" cy="2208076"/>
      </dsp:txXfrm>
    </dsp:sp>
    <dsp:sp modelId="{3480306D-7397-4F47-AB4E-3388536A3DAB}">
      <dsp:nvSpPr>
        <dsp:cNvPr id="0" name=""/>
        <dsp:cNvSpPr/>
      </dsp:nvSpPr>
      <dsp:spPr>
        <a:xfrm>
          <a:off x="1545653" y="1545087"/>
          <a:ext cx="1324845" cy="1030058"/>
        </a:xfrm>
        <a:prstGeom prst="roundRect">
          <a:avLst/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b="1" kern="1200" dirty="0" smtClean="0">
              <a:latin typeface="Times New Roman" pitchFamily="18" charset="0"/>
              <a:cs typeface="Times New Roman" pitchFamily="18" charset="0"/>
            </a:rPr>
            <a:t>+</a:t>
          </a:r>
          <a:endParaRPr lang="ru-RU" sz="44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1545653" y="1545087"/>
        <a:ext cx="1324845" cy="103005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63B8D-7C1C-4F5E-AACD-3CE28970D4BC}" type="datetimeFigureOut">
              <a:rPr lang="ru-RU" smtClean="0"/>
              <a:t>30.04.2025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59288-EBC5-491F-9B4F-D219E1485F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63B8D-7C1C-4F5E-AACD-3CE28970D4BC}" type="datetimeFigureOut">
              <a:rPr lang="ru-RU" smtClean="0"/>
              <a:t>30.04.2025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59288-EBC5-491F-9B4F-D219E1485F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63B8D-7C1C-4F5E-AACD-3CE28970D4BC}" type="datetimeFigureOut">
              <a:rPr lang="ru-RU" smtClean="0"/>
              <a:t>30.04.2025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59288-EBC5-491F-9B4F-D219E1485F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63B8D-7C1C-4F5E-AACD-3CE28970D4BC}" type="datetimeFigureOut">
              <a:rPr lang="ru-RU" smtClean="0"/>
              <a:t>30.04.2025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59288-EBC5-491F-9B4F-D219E1485F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63B8D-7C1C-4F5E-AACD-3CE28970D4BC}" type="datetimeFigureOut">
              <a:rPr lang="ru-RU" smtClean="0"/>
              <a:t>30.04.2025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59288-EBC5-491F-9B4F-D219E1485F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63B8D-7C1C-4F5E-AACD-3CE28970D4BC}" type="datetimeFigureOut">
              <a:rPr lang="ru-RU" smtClean="0"/>
              <a:t>30.04.2025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59288-EBC5-491F-9B4F-D219E1485F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63B8D-7C1C-4F5E-AACD-3CE28970D4BC}" type="datetimeFigureOut">
              <a:rPr lang="ru-RU" smtClean="0"/>
              <a:t>30.04.2025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59288-EBC5-491F-9B4F-D219E1485F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63B8D-7C1C-4F5E-AACD-3CE28970D4BC}" type="datetimeFigureOut">
              <a:rPr lang="ru-RU" smtClean="0"/>
              <a:t>30.04.2025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59288-EBC5-491F-9B4F-D219E1485F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63B8D-7C1C-4F5E-AACD-3CE28970D4BC}" type="datetimeFigureOut">
              <a:rPr lang="ru-RU" smtClean="0"/>
              <a:t>30.04.2025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59288-EBC5-491F-9B4F-D219E1485F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63B8D-7C1C-4F5E-AACD-3CE28970D4BC}" type="datetimeFigureOut">
              <a:rPr lang="ru-RU" smtClean="0"/>
              <a:t>30.04.2025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59288-EBC5-491F-9B4F-D219E1485F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63B8D-7C1C-4F5E-AACD-3CE28970D4BC}" type="datetimeFigureOut">
              <a:rPr lang="ru-RU" smtClean="0"/>
              <a:t>30.04.2025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59288-EBC5-491F-9B4F-D219E1485F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563B8D-7C1C-4F5E-AACD-3CE28970D4BC}" type="datetimeFigureOut">
              <a:rPr lang="ru-RU" smtClean="0"/>
              <a:t>30.04.2025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A59288-EBC5-491F-9B4F-D219E1485FF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slide" Target="slide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slide" Target="slide6.xml"/><Relationship Id="rId5" Type="http://schemas.openxmlformats.org/officeDocument/2006/relationships/slide" Target="slide5.xml"/><Relationship Id="rId4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slide" Target="slide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Устный счёт</a:t>
            </a:r>
            <a:endParaRPr lang="ru-RU" sz="7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4581128"/>
            <a:ext cx="6400800" cy="1752600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Математика 2 класс</a:t>
            </a:r>
          </a:p>
          <a:p>
            <a:r>
              <a:rPr lang="ru-RU" dirty="0" smtClean="0"/>
              <a:t>Учитель МБОУ «СОШ №86 г.Челябинска» Говорухина Виктория Александровна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Помоги Микки Маусу и его друзьям решить задания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026" name="Picture 2" descr="D:\Вика\ШКОЛА 86\НАГЛЯДНЫЕ ПОСОБИЯ\жетоны\1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2540570"/>
            <a:ext cx="5688632" cy="4317430"/>
          </a:xfrm>
          <a:prstGeom prst="rect">
            <a:avLst/>
          </a:prstGeom>
          <a:noFill/>
        </p:spPr>
      </p:pic>
      <p:sp>
        <p:nvSpPr>
          <p:cNvPr id="5" name="16-конечная звезда 4">
            <a:hlinkClick r:id="rId3" action="ppaction://hlinksldjump"/>
          </p:cNvPr>
          <p:cNvSpPr/>
          <p:nvPr/>
        </p:nvSpPr>
        <p:spPr>
          <a:xfrm>
            <a:off x="611560" y="1628800"/>
            <a:ext cx="2304256" cy="1872208"/>
          </a:xfrm>
          <a:prstGeom prst="star16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16-конечная звезда 9">
            <a:hlinkClick r:id="rId4" action="ppaction://hlinksldjump"/>
          </p:cNvPr>
          <p:cNvSpPr/>
          <p:nvPr/>
        </p:nvSpPr>
        <p:spPr>
          <a:xfrm>
            <a:off x="6839744" y="3861048"/>
            <a:ext cx="2304256" cy="1872208"/>
          </a:xfrm>
          <a:prstGeom prst="star16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16-конечная звезда 10">
            <a:hlinkClick r:id="rId5" action="ppaction://hlinksldjump"/>
          </p:cNvPr>
          <p:cNvSpPr/>
          <p:nvPr/>
        </p:nvSpPr>
        <p:spPr>
          <a:xfrm>
            <a:off x="3347864" y="1196752"/>
            <a:ext cx="2304256" cy="1872208"/>
          </a:xfrm>
          <a:prstGeom prst="star16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16-конечная звезда 11">
            <a:hlinkClick r:id="rId6" action="ppaction://hlinksldjump"/>
          </p:cNvPr>
          <p:cNvSpPr/>
          <p:nvPr/>
        </p:nvSpPr>
        <p:spPr>
          <a:xfrm>
            <a:off x="5940152" y="1700808"/>
            <a:ext cx="2304256" cy="1872208"/>
          </a:xfrm>
          <a:prstGeom prst="star16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16-конечная звезда 12">
            <a:hlinkClick r:id="rId7" action="ppaction://hlinksldjump"/>
          </p:cNvPr>
          <p:cNvSpPr/>
          <p:nvPr/>
        </p:nvSpPr>
        <p:spPr>
          <a:xfrm>
            <a:off x="0" y="3789040"/>
            <a:ext cx="2304256" cy="1872208"/>
          </a:xfrm>
          <a:prstGeom prst="star1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Продолжи: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Если из 17 вычесть 5, то получится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Если к 22 прибавить 8, то получится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Назовите сумму 12 и 4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Назовите разность 20 и 9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Уменьшаемое – 14, вычитаемое – 6,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назовите разность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Слагаемое 13, сумма 21, чему равно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второе  слагаемое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D:\Вика\ШКОЛА 86\НАГЛЯДНЫЕ ПОСОБИЯ\жетоны\1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2272" y="3356992"/>
            <a:ext cx="2037263" cy="3114824"/>
          </a:xfrm>
          <a:prstGeom prst="rect">
            <a:avLst/>
          </a:prstGeom>
          <a:noFill/>
        </p:spPr>
      </p:pic>
      <p:sp>
        <p:nvSpPr>
          <p:cNvPr id="5" name="Стрелка влево 4">
            <a:hlinkClick r:id="rId3" action="ppaction://hlinksldjump"/>
          </p:cNvPr>
          <p:cNvSpPr/>
          <p:nvPr/>
        </p:nvSpPr>
        <p:spPr>
          <a:xfrm>
            <a:off x="8172400" y="6309320"/>
            <a:ext cx="971600" cy="54868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Помоги найти дорогу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3074" name="Picture 2" descr="D:\Вика\ШКОЛА 86\НАГЛЯДНЫЕ ПОСОБИЯ\жетоны\2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0" y="1015540"/>
            <a:ext cx="4572000" cy="2602100"/>
          </a:xfrm>
          <a:prstGeom prst="rect">
            <a:avLst/>
          </a:prstGeom>
          <a:noFill/>
        </p:spPr>
      </p:pic>
      <p:graphicFrame>
        <p:nvGraphicFramePr>
          <p:cNvPr id="5" name="Схема 4"/>
          <p:cNvGraphicFramePr/>
          <p:nvPr/>
        </p:nvGraphicFramePr>
        <p:xfrm>
          <a:off x="2555776" y="2924944"/>
          <a:ext cx="6588224" cy="37039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7380312" y="5445224"/>
            <a:ext cx="1296144" cy="1152128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лево 6">
            <a:hlinkClick r:id="rId8" action="ppaction://hlinksldjump"/>
          </p:cNvPr>
          <p:cNvSpPr/>
          <p:nvPr/>
        </p:nvSpPr>
        <p:spPr>
          <a:xfrm>
            <a:off x="395536" y="5877272"/>
            <a:ext cx="1224136" cy="98072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2A4BDBA-FFE7-4FD6-BEBC-7D2E3A98B70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5">
                                            <p:graphicEl>
                                              <a:dgm id="{92A4BDBA-FFE7-4FD6-BEBC-7D2E3A98B70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62B49BD-ECCD-4026-99EB-29FD0208739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000"/>
                                        <p:tgtEl>
                                          <p:spTgt spid="5">
                                            <p:graphicEl>
                                              <a:dgm id="{962B49BD-ECCD-4026-99EB-29FD0208739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F6696ABF-1722-48A7-8133-9AEEF7DD6BF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000"/>
                                        <p:tgtEl>
                                          <p:spTgt spid="5">
                                            <p:graphicEl>
                                              <a:dgm id="{F6696ABF-1722-48A7-8133-9AEEF7DD6BF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31FEF8E6-BB76-4F7A-A032-624DC9DD110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2000"/>
                                        <p:tgtEl>
                                          <p:spTgt spid="5">
                                            <p:graphicEl>
                                              <a:dgm id="{31FEF8E6-BB76-4F7A-A032-624DC9DD110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46A0BB1D-95EE-4855-BFB0-8D3DE3E11F4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000"/>
                                        <p:tgtEl>
                                          <p:spTgt spid="5">
                                            <p:graphicEl>
                                              <a:dgm id="{46A0BB1D-95EE-4855-BFB0-8D3DE3E11F4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DD810D94-4309-41BD-BC71-D67EB16D55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2000"/>
                                        <p:tgtEl>
                                          <p:spTgt spid="5">
                                            <p:graphicEl>
                                              <a:dgm id="{DD810D94-4309-41BD-BC71-D67EB16D55D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C260AC1D-2D00-4D9E-9CAB-671D9FC6311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000"/>
                                        <p:tgtEl>
                                          <p:spTgt spid="5">
                                            <p:graphicEl>
                                              <a:dgm id="{C260AC1D-2D00-4D9E-9CAB-671D9FC6311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844AC01F-C078-49E5-8D4E-33E10745C05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2000"/>
                                        <p:tgtEl>
                                          <p:spTgt spid="5">
                                            <p:graphicEl>
                                              <a:dgm id="{844AC01F-C078-49E5-8D4E-33E10745C05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4EC958F-B990-4D53-885F-B43EB8603BA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000"/>
                                        <p:tgtEl>
                                          <p:spTgt spid="5">
                                            <p:graphicEl>
                                              <a:dgm id="{A4EC958F-B990-4D53-885F-B43EB8603BA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CB13CB84-238F-47FA-9BBC-909BD06C373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2000"/>
                                        <p:tgtEl>
                                          <p:spTgt spid="5">
                                            <p:graphicEl>
                                              <a:dgm id="{CB13CB84-238F-47FA-9BBC-909BD06C373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422EAA25-2D07-44EF-A979-43D46AE5CBD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2000"/>
                                        <p:tgtEl>
                                          <p:spTgt spid="5">
                                            <p:graphicEl>
                                              <a:dgm id="{422EAA25-2D07-44EF-A979-43D46AE5CBD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77CA6B9E-F956-4834-8628-771CE9A5ADC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2000"/>
                                        <p:tgtEl>
                                          <p:spTgt spid="5">
                                            <p:graphicEl>
                                              <a:dgm id="{77CA6B9E-F956-4834-8628-771CE9A5ADC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1F92B76-BA50-4D2C-905D-A8331D9B8BF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2000"/>
                                        <p:tgtEl>
                                          <p:spTgt spid="5">
                                            <p:graphicEl>
                                              <a:dgm id="{01F92B76-BA50-4D2C-905D-A8331D9B8BF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7383A7AA-C86F-4F62-8958-DBCEE65403F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2000"/>
                                        <p:tgtEl>
                                          <p:spTgt spid="5">
                                            <p:graphicEl>
                                              <a:dgm id="{7383A7AA-C86F-4F62-8958-DBCEE65403F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FF36883-78AA-42CC-B834-1249B9813B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2000"/>
                                        <p:tgtEl>
                                          <p:spTgt spid="5">
                                            <p:graphicEl>
                                              <a:dgm id="{AFF36883-78AA-42CC-B834-1249B9813B3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Dgm bld="one"/>
        </p:bldSub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Посчитаем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098" name="Picture 2" descr="D:\Вика\ШКОЛА 86\НАГЛЯДНЫЕ ПОСОБИЯ\жетоны\2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9438" y="2289175"/>
            <a:ext cx="3059109" cy="4164161"/>
          </a:xfrm>
          <a:prstGeom prst="rect">
            <a:avLst/>
          </a:prstGeom>
          <a:noFill/>
        </p:spPr>
      </p:pic>
      <p:pic>
        <p:nvPicPr>
          <p:cNvPr id="4099" name="Picture 3" descr="D:\Вика\ШКОЛА 86\НАГЛЯДНЫЕ ПОСОБИЯ\жетоны\2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1340768"/>
            <a:ext cx="1386459" cy="1447807"/>
          </a:xfrm>
          <a:prstGeom prst="rect">
            <a:avLst/>
          </a:prstGeom>
          <a:noFill/>
        </p:spPr>
      </p:pic>
      <p:pic>
        <p:nvPicPr>
          <p:cNvPr id="9" name="Picture 3" descr="D:\Вика\ШКОЛА 86\НАГЛЯДНЫЕ ПОСОБИЯ\жетоны\2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340768"/>
            <a:ext cx="1386459" cy="1447807"/>
          </a:xfrm>
          <a:prstGeom prst="rect">
            <a:avLst/>
          </a:prstGeom>
          <a:noFill/>
        </p:spPr>
      </p:pic>
      <p:pic>
        <p:nvPicPr>
          <p:cNvPr id="11" name="Picture 3" descr="D:\Вика\ШКОЛА 86\НАГЛЯДНЫЕ ПОСОБИЯ\жетоны\2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1340768"/>
            <a:ext cx="1386459" cy="1447807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467544" y="2924944"/>
            <a:ext cx="43924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Сколько лап у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собак?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0" name="Picture 4" descr="D:\Вика\ШКОЛА 86\НАГЛЯДНЫЕ ПОСОБИЯ\жетоны\2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5013176"/>
            <a:ext cx="1224135" cy="1552971"/>
          </a:xfrm>
          <a:prstGeom prst="rect">
            <a:avLst/>
          </a:prstGeom>
          <a:noFill/>
        </p:spPr>
      </p:pic>
      <p:pic>
        <p:nvPicPr>
          <p:cNvPr id="14" name="Picture 4" descr="D:\Вика\ШКОЛА 86\НАГЛЯДНЫЕ ПОСОБИЯ\жетоны\2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19672" y="5085184"/>
            <a:ext cx="1224135" cy="1552971"/>
          </a:xfrm>
          <a:prstGeom prst="rect">
            <a:avLst/>
          </a:prstGeom>
          <a:noFill/>
        </p:spPr>
      </p:pic>
      <p:pic>
        <p:nvPicPr>
          <p:cNvPr id="15" name="Picture 4" descr="D:\Вика\ШКОЛА 86\НАГЛЯДНЫЕ ПОСОБИЯ\жетоны\2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59832" y="5085184"/>
            <a:ext cx="1224135" cy="1552971"/>
          </a:xfrm>
          <a:prstGeom prst="rect">
            <a:avLst/>
          </a:prstGeom>
          <a:noFill/>
        </p:spPr>
      </p:pic>
      <p:pic>
        <p:nvPicPr>
          <p:cNvPr id="16" name="Picture 4" descr="D:\Вика\ШКОЛА 86\НАГЛЯДНЫЕ ПОСОБИЯ\жетоны\2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5085184"/>
            <a:ext cx="1224135" cy="1552971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323528" y="4293096"/>
            <a:ext cx="48129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Сколько крыльев у 4 утят?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Стрелка влево 17">
            <a:hlinkClick r:id="rId5" action="ppaction://hlinksldjump"/>
          </p:cNvPr>
          <p:cNvSpPr/>
          <p:nvPr/>
        </p:nvSpPr>
        <p:spPr>
          <a:xfrm>
            <a:off x="6156176" y="5877272"/>
            <a:ext cx="1512168" cy="79208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6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0" dur="8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1" dur="8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8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880"/>
                            </p:stCondLst>
                            <p:childTnLst>
                              <p:par>
                                <p:cTn id="3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Играем в молчанку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5122" name="Picture 2" descr="D:\Вика\ШКОЛА 86\НАГЛЯДНЫЕ ПОСОБИЯ\жетоны\2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533559"/>
            <a:ext cx="3168352" cy="4025671"/>
          </a:xfrm>
          <a:prstGeom prst="rect">
            <a:avLst/>
          </a:prstGeom>
          <a:noFill/>
        </p:spPr>
      </p:pic>
      <p:graphicFrame>
        <p:nvGraphicFramePr>
          <p:cNvPr id="5" name="Схема 4"/>
          <p:cNvGraphicFramePr/>
          <p:nvPr/>
        </p:nvGraphicFramePr>
        <p:xfrm>
          <a:off x="4211960" y="1700808"/>
          <a:ext cx="4416152" cy="41202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Стрелка влево 5">
            <a:hlinkClick r:id="rId8" action="ppaction://hlinksldjump"/>
          </p:cNvPr>
          <p:cNvSpPr/>
          <p:nvPr/>
        </p:nvSpPr>
        <p:spPr>
          <a:xfrm>
            <a:off x="7164288" y="5949280"/>
            <a:ext cx="1656184" cy="90872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Вспоминаем правила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55776" y="1600200"/>
            <a:ext cx="6131024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Чтобы найти неизвестное слагаемое, нужно…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Чтобы найти неизвестное уменьшаемое, нужно…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Чтобы найти неизвестное вычитаемое, нужно…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D:\Вика\ШКОЛА 86\НАГЛЯДНЫЕ ПОСОБИЯ\жетоны\2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231009"/>
            <a:ext cx="2915816" cy="3626991"/>
          </a:xfrm>
          <a:prstGeom prst="rect">
            <a:avLst/>
          </a:prstGeom>
          <a:noFill/>
        </p:spPr>
      </p:pic>
      <p:sp>
        <p:nvSpPr>
          <p:cNvPr id="5" name="Стрелка влево 4">
            <a:hlinkClick r:id="rId3" action="ppaction://hlinksldjump"/>
          </p:cNvPr>
          <p:cNvSpPr/>
          <p:nvPr/>
        </p:nvSpPr>
        <p:spPr>
          <a:xfrm>
            <a:off x="7236296" y="5877272"/>
            <a:ext cx="1656184" cy="98072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140</Words>
  <Application>Microsoft Office PowerPoint</Application>
  <PresentationFormat>Экран (4:3)</PresentationFormat>
  <Paragraphs>39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Устный счёт</vt:lpstr>
      <vt:lpstr>Помоги Микки Маусу и его друзьям решить задания</vt:lpstr>
      <vt:lpstr>Продолжи:</vt:lpstr>
      <vt:lpstr>Помоги найти дорогу</vt:lpstr>
      <vt:lpstr>Посчитаем</vt:lpstr>
      <vt:lpstr>Играем в молчанку </vt:lpstr>
      <vt:lpstr>Вспоминаем правила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Устный счёт</dc:title>
  <dc:creator>admin</dc:creator>
  <cp:lastModifiedBy>admin</cp:lastModifiedBy>
  <cp:revision>2</cp:revision>
  <dcterms:created xsi:type="dcterms:W3CDTF">2025-04-30T10:42:47Z</dcterms:created>
  <dcterms:modified xsi:type="dcterms:W3CDTF">2025-04-30T11:31:47Z</dcterms:modified>
</cp:coreProperties>
</file>