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4" r:id="rId9"/>
    <p:sldId id="265" r:id="rId10"/>
    <p:sldId id="266" r:id="rId11"/>
    <p:sldId id="267" r:id="rId12"/>
    <p:sldId id="268" r:id="rId13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1536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25.11.2020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25.11.2020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25.11.2020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25.11.2020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25.11.2020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25.11.2020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25.11.2020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25.11.2020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25.11.2020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25.11.2020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25.11.2020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 t="-8000" b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25.11.2020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9.jpeg"/><Relationship Id="rId4" Type="http://schemas.openxmlformats.org/officeDocument/2006/relationships/image" Target="../media/image18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9078"/>
            <a:ext cx="9144000" cy="6828922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5148064" y="1268760"/>
            <a:ext cx="3744416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5400" b="1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«Любимая мама»</a:t>
            </a:r>
            <a:endParaRPr lang="ru-RU" sz="5400" i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3995936" y="4149080"/>
            <a:ext cx="5148064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ru-RU" sz="2400" b="1" i="1" dirty="0" smtClean="0">
                <a:latin typeface="Times New Roman" pitchFamily="18" charset="0"/>
                <a:cs typeface="Times New Roman" pitchFamily="18" charset="0"/>
              </a:rPr>
              <a:t>Коррекционно-развивающее занятие с детьми  старшей группы </a:t>
            </a:r>
          </a:p>
          <a:p>
            <a:pPr algn="r"/>
            <a:endParaRPr lang="ru-RU" sz="2400" b="1" i="1" dirty="0">
              <a:latin typeface="Times New Roman" pitchFamily="18" charset="0"/>
              <a:cs typeface="Times New Roman" pitchFamily="18" charset="0"/>
            </a:endParaRPr>
          </a:p>
          <a:p>
            <a:pPr algn="r"/>
            <a:r>
              <a:rPr lang="ru-RU" sz="2400" b="1" i="1" dirty="0" smtClean="0">
                <a:latin typeface="Times New Roman" pitchFamily="18" charset="0"/>
                <a:cs typeface="Times New Roman" pitchFamily="18" charset="0"/>
              </a:rPr>
              <a:t>Подготовила</a:t>
            </a:r>
            <a:r>
              <a:rPr lang="ru-RU" sz="2400" b="1" i="1" dirty="0"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 algn="r"/>
            <a:r>
              <a:rPr lang="ru-RU" sz="2400" b="1" i="1" dirty="0">
                <a:latin typeface="Times New Roman" pitchFamily="18" charset="0"/>
                <a:cs typeface="Times New Roman" pitchFamily="18" charset="0"/>
              </a:rPr>
              <a:t>Педагог-психолог Тернавская С.А.</a:t>
            </a:r>
          </a:p>
        </p:txBody>
      </p:sp>
    </p:spTree>
    <p:extLst>
      <p:ext uri="{BB962C8B-B14F-4D97-AF65-F5344CB8AC3E}">
        <p14:creationId xmlns:p14="http://schemas.microsoft.com/office/powerpoint/2010/main" val="1451159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475656" y="1412776"/>
            <a:ext cx="6552728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600" i="1" dirty="0">
                <a:latin typeface="Times New Roman" pitchFamily="18" charset="0"/>
                <a:cs typeface="Times New Roman" pitchFamily="18" charset="0"/>
              </a:rPr>
              <a:t>Она - добрая, самая лучшая, больше всего о нас беспокоится. Мы с ней обычно любим гулять, читать книги. Она очень любит нас. Она есть у каждого. Кто это? Это занятие посвящено самому дорогому человеку - </a:t>
            </a:r>
            <a:r>
              <a:rPr lang="ru-RU" sz="3600" b="1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мамочке!</a:t>
            </a:r>
          </a:p>
        </p:txBody>
      </p:sp>
    </p:spTree>
    <p:extLst>
      <p:ext uri="{BB962C8B-B14F-4D97-AF65-F5344CB8AC3E}">
        <p14:creationId xmlns:p14="http://schemas.microsoft.com/office/powerpoint/2010/main" val="703191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71600" y="620688"/>
            <a:ext cx="7344816" cy="3312368"/>
          </a:xfrm>
        </p:spPr>
        <p:txBody>
          <a:bodyPr>
            <a:noAutofit/>
          </a:bodyPr>
          <a:lstStyle/>
          <a:p>
            <a:r>
              <a:rPr lang="ru-RU" sz="2800" i="1" dirty="0">
                <a:latin typeface="Times New Roman" pitchFamily="18" charset="0"/>
                <a:cs typeface="Times New Roman" pitchFamily="18" charset="0"/>
              </a:rPr>
              <a:t>Кто пришёл ко мне с утра?</a:t>
            </a:r>
            <a:br>
              <a:rPr lang="ru-RU" sz="2800" i="1" dirty="0">
                <a:latin typeface="Times New Roman" pitchFamily="18" charset="0"/>
                <a:cs typeface="Times New Roman" pitchFamily="18" charset="0"/>
              </a:rPr>
            </a:br>
            <a:r>
              <a:rPr lang="ru-RU" sz="2800" i="1" dirty="0">
                <a:latin typeface="Times New Roman" pitchFamily="18" charset="0"/>
                <a:cs typeface="Times New Roman" pitchFamily="18" charset="0"/>
              </a:rPr>
              <a:t>Кто сказал: «Вставать пора?»</a:t>
            </a:r>
            <a:br>
              <a:rPr lang="ru-RU" sz="2800" i="1" dirty="0">
                <a:latin typeface="Times New Roman" pitchFamily="18" charset="0"/>
                <a:cs typeface="Times New Roman" pitchFamily="18" charset="0"/>
              </a:rPr>
            </a:br>
            <a:r>
              <a:rPr lang="ru-RU" sz="2800" i="1" dirty="0">
                <a:latin typeface="Times New Roman" pitchFamily="18" charset="0"/>
                <a:cs typeface="Times New Roman" pitchFamily="18" charset="0"/>
              </a:rPr>
              <a:t>Кашу кто успел сварить?</a:t>
            </a:r>
            <a:br>
              <a:rPr lang="ru-RU" sz="2800" i="1" dirty="0">
                <a:latin typeface="Times New Roman" pitchFamily="18" charset="0"/>
                <a:cs typeface="Times New Roman" pitchFamily="18" charset="0"/>
              </a:rPr>
            </a:br>
            <a:r>
              <a:rPr lang="ru-RU" sz="2800" i="1" dirty="0">
                <a:latin typeface="Times New Roman" pitchFamily="18" charset="0"/>
                <a:cs typeface="Times New Roman" pitchFamily="18" charset="0"/>
              </a:rPr>
              <a:t>Чаю в кружку нам налить?</a:t>
            </a:r>
            <a:br>
              <a:rPr lang="ru-RU" sz="2800" i="1" dirty="0">
                <a:latin typeface="Times New Roman" pitchFamily="18" charset="0"/>
                <a:cs typeface="Times New Roman" pitchFamily="18" charset="0"/>
              </a:rPr>
            </a:br>
            <a:r>
              <a:rPr lang="ru-RU" sz="2800" i="1" dirty="0">
                <a:latin typeface="Times New Roman" pitchFamily="18" charset="0"/>
                <a:cs typeface="Times New Roman" pitchFamily="18" charset="0"/>
              </a:rPr>
              <a:t>Кто косички мне заплёл?</a:t>
            </a:r>
            <a:br>
              <a:rPr lang="ru-RU" sz="2800" i="1" dirty="0">
                <a:latin typeface="Times New Roman" pitchFamily="18" charset="0"/>
                <a:cs typeface="Times New Roman" pitchFamily="18" charset="0"/>
              </a:rPr>
            </a:br>
            <a:r>
              <a:rPr lang="ru-RU" sz="2800" i="1" dirty="0">
                <a:latin typeface="Times New Roman" pitchFamily="18" charset="0"/>
                <a:cs typeface="Times New Roman" pitchFamily="18" charset="0"/>
              </a:rPr>
              <a:t>Целый дом один подмёл?</a:t>
            </a:r>
            <a:br>
              <a:rPr lang="ru-RU" sz="2800" i="1" dirty="0">
                <a:latin typeface="Times New Roman" pitchFamily="18" charset="0"/>
                <a:cs typeface="Times New Roman" pitchFamily="18" charset="0"/>
              </a:rPr>
            </a:br>
            <a:r>
              <a:rPr lang="ru-RU" sz="2800" i="1" dirty="0">
                <a:latin typeface="Times New Roman" pitchFamily="18" charset="0"/>
                <a:cs typeface="Times New Roman" pitchFamily="18" charset="0"/>
              </a:rPr>
              <a:t>Кто цветов в саду нарвал?</a:t>
            </a:r>
            <a:br>
              <a:rPr lang="ru-RU" sz="2800" i="1" dirty="0">
                <a:latin typeface="Times New Roman" pitchFamily="18" charset="0"/>
                <a:cs typeface="Times New Roman" pitchFamily="18" charset="0"/>
              </a:rPr>
            </a:br>
            <a:r>
              <a:rPr lang="ru-RU" sz="2800" i="1" dirty="0">
                <a:latin typeface="Times New Roman" pitchFamily="18" charset="0"/>
                <a:cs typeface="Times New Roman" pitchFamily="18" charset="0"/>
              </a:rPr>
              <a:t>Кто меня поцеловал?</a:t>
            </a:r>
            <a:br>
              <a:rPr lang="ru-RU" sz="2800" i="1" dirty="0">
                <a:latin typeface="Times New Roman" pitchFamily="18" charset="0"/>
                <a:cs typeface="Times New Roman" pitchFamily="18" charset="0"/>
              </a:rPr>
            </a:br>
            <a:r>
              <a:rPr lang="ru-RU" sz="2800" i="1" dirty="0">
                <a:latin typeface="Times New Roman" pitchFamily="18" charset="0"/>
                <a:cs typeface="Times New Roman" pitchFamily="18" charset="0"/>
              </a:rPr>
              <a:t>Кто ребячий любит смех?</a:t>
            </a:r>
            <a:br>
              <a:rPr lang="ru-RU" sz="2800" i="1" dirty="0">
                <a:latin typeface="Times New Roman" pitchFamily="18" charset="0"/>
                <a:cs typeface="Times New Roman" pitchFamily="18" charset="0"/>
              </a:rPr>
            </a:br>
            <a:r>
              <a:rPr lang="ru-RU" sz="2800" i="1" dirty="0">
                <a:latin typeface="Times New Roman" pitchFamily="18" charset="0"/>
                <a:cs typeface="Times New Roman" pitchFamily="18" charset="0"/>
              </a:rPr>
              <a:t>Кто на свете лучше всех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683568" y="4941168"/>
            <a:ext cx="7920880" cy="169277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400" i="1" dirty="0">
                <a:latin typeface="Times New Roman" pitchFamily="18" charset="0"/>
                <a:cs typeface="Times New Roman" pitchFamily="18" charset="0"/>
              </a:rPr>
              <a:t>Да, это мама! Самое прекрасное слово на земле! И самое первое слово, которое произносит человек. И звучит оно одинаково нежно на всех языках мира. Давайте все тихо и нежно скажем: </a:t>
            </a:r>
            <a:r>
              <a:rPr lang="ru-RU" sz="3200" b="1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«Мама!»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3568" y="2924944"/>
            <a:ext cx="1737265" cy="1650402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841703">
            <a:off x="477768" y="717451"/>
            <a:ext cx="1737265" cy="16504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918259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3528" y="548680"/>
            <a:ext cx="4341088" cy="2448272"/>
          </a:xfrm>
        </p:spPr>
        <p:txBody>
          <a:bodyPr>
            <a:normAutofit fontScale="90000"/>
          </a:bodyPr>
          <a:lstStyle/>
          <a:p>
            <a:r>
              <a:rPr lang="ru-RU" b="1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Мама</a:t>
            </a:r>
            <a:r>
              <a:rPr lang="ru-RU" sz="4000" b="1" i="1" dirty="0">
                <a:latin typeface="Times New Roman" pitchFamily="18" charset="0"/>
                <a:cs typeface="Times New Roman" pitchFamily="18" charset="0"/>
              </a:rPr>
              <a:t> -</a:t>
            </a:r>
            <a:r>
              <a:rPr lang="ru-RU" sz="4000" i="1" dirty="0">
                <a:latin typeface="Times New Roman" pitchFamily="18" charset="0"/>
                <a:cs typeface="Times New Roman" pitchFamily="18" charset="0"/>
              </a:rPr>
              <a:t> сколько тепла, ласки носит это слово, этим словом называют самого родного, близкого </a:t>
            </a:r>
            <a:r>
              <a:rPr lang="ru-RU" sz="4000" i="1" dirty="0" smtClean="0">
                <a:latin typeface="Times New Roman" pitchFamily="18" charset="0"/>
                <a:cs typeface="Times New Roman" pitchFamily="18" charset="0"/>
              </a:rPr>
              <a:t>человека</a:t>
            </a:r>
            <a:endParaRPr lang="ru-RU" dirty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1600" y="3476314"/>
            <a:ext cx="4212467" cy="280831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80112" y="476672"/>
            <a:ext cx="3078088" cy="461713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4758658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548680"/>
            <a:ext cx="3366120" cy="504918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0" y="1485203"/>
            <a:ext cx="3315964" cy="508518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8633765">
            <a:off x="5748038" y="80472"/>
            <a:ext cx="1136516" cy="10796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950240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72318" y="270580"/>
            <a:ext cx="501194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ru-RU" sz="3200" b="1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Игра «Какая ваша мама?»</a:t>
            </a:r>
            <a:endParaRPr lang="ru-RU" sz="3200" i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423748" y="3292396"/>
            <a:ext cx="5316648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200" b="1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Упражнение «Мамино имя»</a:t>
            </a:r>
            <a:endParaRPr lang="ru-RU" sz="3200" i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395535" y="908720"/>
            <a:ext cx="5088731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Очень много 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красивых слов можно сказать о маме – ненаглядная, милая, любимая… Я предлагаю вам сказать самые красивые слова о маме, передавая друг другу вот этот красивый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цветок.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507874" y="4005064"/>
            <a:ext cx="2695974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Из предложенных букв выберите те буквы, которые есть в имени вашей мамы и приклейте на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картон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12160" y="293560"/>
            <a:ext cx="2197105" cy="333445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35896" y="3877171"/>
            <a:ext cx="5320766" cy="292466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4388015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970457" y="119161"/>
            <a:ext cx="335136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200" b="1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«Комплименты»</a:t>
            </a:r>
            <a:endParaRPr lang="ru-RU" sz="3200" i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603296" y="659012"/>
            <a:ext cx="4116587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Дети становятся в ряд. Задача состоит в том, чтобы по очереди продвигаться вперед называя при этом маме комплименты </a:t>
            </a:r>
            <a:r>
              <a:rPr lang="ru-RU" sz="2400" i="1" dirty="0">
                <a:latin typeface="Times New Roman" pitchFamily="18" charset="0"/>
                <a:cs typeface="Times New Roman" pitchFamily="18" charset="0"/>
              </a:rPr>
              <a:t>(1 шаг или прыжок = 1 комплимент). 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4200647" y="3841469"/>
            <a:ext cx="4151265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200" b="1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«Знаю я о маме все?»</a:t>
            </a: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46141" y="703936"/>
            <a:ext cx="4164370" cy="272506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3296" y="2967336"/>
            <a:ext cx="2379278" cy="384114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7" name="Прямоугольник 6"/>
          <p:cNvSpPr/>
          <p:nvPr/>
        </p:nvSpPr>
        <p:spPr>
          <a:xfrm>
            <a:off x="3779912" y="4426244"/>
            <a:ext cx="4572000" cy="156966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П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окажите 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предметы, которыми постоянно пользуется мама и расскажите где именно и когда именно она их использует.</a:t>
            </a:r>
          </a:p>
        </p:txBody>
      </p:sp>
    </p:spTree>
    <p:extLst>
      <p:ext uri="{BB962C8B-B14F-4D97-AF65-F5344CB8AC3E}">
        <p14:creationId xmlns:p14="http://schemas.microsoft.com/office/powerpoint/2010/main" val="25252799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2267744" y="476672"/>
            <a:ext cx="4573303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200" b="1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«Мамины помощники»</a:t>
            </a:r>
            <a:endParaRPr lang="ru-RU" sz="3200" i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539552" y="1166843"/>
            <a:ext cx="7920880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Я люблю трудиться, не люблю лениться. Сам умею ровно, гладко застилать свою …</a:t>
            </a:r>
            <a:r>
              <a:rPr lang="ru-RU" sz="2400" i="1" dirty="0">
                <a:latin typeface="Times New Roman" pitchFamily="18" charset="0"/>
                <a:cs typeface="Times New Roman" pitchFamily="18" charset="0"/>
              </a:rPr>
              <a:t>(Кроватку)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  <a:p>
            <a:pPr lvl="0" algn="ctr"/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Помогать я маме буду, с ней я вымою </a:t>
            </a:r>
            <a:r>
              <a:rPr lang="ru-RU" sz="2400" i="1" dirty="0">
                <a:latin typeface="Times New Roman" pitchFamily="18" charset="0"/>
                <a:cs typeface="Times New Roman" pitchFamily="18" charset="0"/>
              </a:rPr>
              <a:t>…(Посуду)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  <a:p>
            <a:pPr lvl="0" algn="ctr"/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Наши руки были в мыле, мы посуду сами мыли. Мы посуду мыли сами, помогали нашей</a:t>
            </a:r>
            <a:r>
              <a:rPr lang="ru-RU" sz="2400" i="1" dirty="0">
                <a:latin typeface="Times New Roman" pitchFamily="18" charset="0"/>
                <a:cs typeface="Times New Roman" pitchFamily="18" charset="0"/>
              </a:rPr>
              <a:t>…(Маме)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  <a:p>
            <a:pPr lvl="0" algn="ctr"/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Дружно маме помогаем в тазике белье… </a:t>
            </a:r>
            <a:r>
              <a:rPr lang="ru-RU" sz="2400" i="1" dirty="0">
                <a:latin typeface="Times New Roman" pitchFamily="18" charset="0"/>
                <a:cs typeface="Times New Roman" pitchFamily="18" charset="0"/>
              </a:rPr>
              <a:t>(Стираем)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  <a:p>
            <a:pPr lvl="0" algn="ctr"/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Мы цветы в саду сажаем, их из лейки поливаем: Астры, лилии, тюльпаны пусть растут для нашей…</a:t>
            </a:r>
            <a:r>
              <a:rPr lang="ru-RU" sz="2400" i="1" dirty="0">
                <a:latin typeface="Times New Roman" pitchFamily="18" charset="0"/>
                <a:cs typeface="Times New Roman" pitchFamily="18" charset="0"/>
              </a:rPr>
              <a:t>(Мамы)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  <a:p>
            <a:pPr lvl="0" algn="ctr"/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Мы вместе все стараемся в квартире убираемся, Мама, папа, брат и я – вот и вся моя …</a:t>
            </a:r>
            <a:r>
              <a:rPr lang="ru-RU" sz="2400" i="1" dirty="0">
                <a:latin typeface="Times New Roman" pitchFamily="18" charset="0"/>
                <a:cs typeface="Times New Roman" pitchFamily="18" charset="0"/>
              </a:rPr>
              <a:t>(Семья).</a:t>
            </a: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3608" y="4594149"/>
            <a:ext cx="1737265" cy="16504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91490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987824" y="373801"/>
            <a:ext cx="378058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ru-RU" sz="3200" b="1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«Большая стирка</a:t>
            </a:r>
            <a:r>
              <a:rPr lang="ru-RU" sz="3200" b="1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»</a:t>
            </a:r>
            <a:endParaRPr lang="ru-RU" sz="3200" i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179512" y="1018613"/>
            <a:ext cx="8964488" cy="21236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200" dirty="0">
                <a:latin typeface="Times New Roman" pitchFamily="18" charset="0"/>
                <a:cs typeface="Times New Roman" pitchFamily="18" charset="0"/>
              </a:rPr>
              <a:t>Буду маме помогать,</a:t>
            </a:r>
          </a:p>
          <a:p>
            <a:r>
              <a:rPr lang="ru-RU" sz="2200" dirty="0">
                <a:latin typeface="Times New Roman" pitchFamily="18" charset="0"/>
                <a:cs typeface="Times New Roman" pitchFamily="18" charset="0"/>
              </a:rPr>
              <a:t>Буду я белье стирать </a:t>
            </a:r>
            <a:r>
              <a:rPr lang="ru-RU" i="1" dirty="0">
                <a:latin typeface="Times New Roman" pitchFamily="18" charset="0"/>
                <a:cs typeface="Times New Roman" pitchFamily="18" charset="0"/>
              </a:rPr>
              <a:t>(дети изображают стирку, трут кулачками друг о друга)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200" dirty="0">
                <a:latin typeface="Times New Roman" pitchFamily="18" charset="0"/>
                <a:cs typeface="Times New Roman" pitchFamily="18" charset="0"/>
              </a:rPr>
              <a:t>Мылом, мылю я носки </a:t>
            </a:r>
            <a:r>
              <a:rPr lang="ru-RU" i="1" dirty="0">
                <a:latin typeface="Times New Roman" pitchFamily="18" charset="0"/>
                <a:cs typeface="Times New Roman" pitchFamily="18" charset="0"/>
              </a:rPr>
              <a:t>(водят правым кулачком по ладошке)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200" dirty="0">
                <a:latin typeface="Times New Roman" pitchFamily="18" charset="0"/>
                <a:cs typeface="Times New Roman" pitchFamily="18" charset="0"/>
              </a:rPr>
              <a:t>Крепко трутся кулачки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ru-RU" i="1" dirty="0">
                <a:latin typeface="Times New Roman" pitchFamily="18" charset="0"/>
                <a:cs typeface="Times New Roman" pitchFamily="18" charset="0"/>
              </a:rPr>
              <a:t>(трут кулачками друг о друга)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200" dirty="0">
                <a:latin typeface="Times New Roman" pitchFamily="18" charset="0"/>
                <a:cs typeface="Times New Roman" pitchFamily="18" charset="0"/>
              </a:rPr>
              <a:t>Сполосну носочки ловко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ru-RU" i="1" dirty="0">
                <a:latin typeface="Times New Roman" pitchFamily="18" charset="0"/>
                <a:cs typeface="Times New Roman" pitchFamily="18" charset="0"/>
              </a:rPr>
              <a:t>(Движения опущенными кистями вправо, влево)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200" dirty="0">
                <a:latin typeface="Times New Roman" pitchFamily="18" charset="0"/>
                <a:cs typeface="Times New Roman" pitchFamily="18" charset="0"/>
              </a:rPr>
              <a:t>И повешу на веревку. </a:t>
            </a:r>
            <a:r>
              <a:rPr lang="ru-RU" i="1" dirty="0">
                <a:latin typeface="Times New Roman" pitchFamily="18" charset="0"/>
                <a:cs typeface="Times New Roman" pitchFamily="18" charset="0"/>
              </a:rPr>
              <a:t>(Руки вверх, кисти согнуть, выпрямить, руки опустить)</a:t>
            </a:r>
            <a:endParaRPr lang="ru-RU" sz="2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593304" y="3068960"/>
            <a:ext cx="8136904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b="1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b="1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Динамическая игра «Моя мама</a:t>
            </a:r>
            <a:r>
              <a:rPr lang="ru-RU" sz="3200" b="1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…»</a:t>
            </a:r>
            <a:endParaRPr lang="ru-RU" sz="3200" b="1" i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3304" y="3933056"/>
            <a:ext cx="4154074" cy="244827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7" name="Прямоугольник 6"/>
          <p:cNvSpPr/>
          <p:nvPr/>
        </p:nvSpPr>
        <p:spPr>
          <a:xfrm>
            <a:off x="4878117" y="4077072"/>
            <a:ext cx="3744416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Педагог-психолог бросает мяч и говорит начало предложения «Моя мама…». Детям нужно закончить предложение. </a:t>
            </a:r>
          </a:p>
        </p:txBody>
      </p:sp>
    </p:spTree>
    <p:extLst>
      <p:ext uri="{BB962C8B-B14F-4D97-AF65-F5344CB8AC3E}">
        <p14:creationId xmlns:p14="http://schemas.microsoft.com/office/powerpoint/2010/main" val="26835072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2627784" y="151688"/>
            <a:ext cx="4572000" cy="584775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3200" b="1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«</a:t>
            </a:r>
            <a:r>
              <a:rPr lang="ru-RU" sz="3200" b="1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Нарисуй маму</a:t>
            </a:r>
            <a:r>
              <a:rPr lang="ru-RU" sz="3200" b="1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»</a:t>
            </a:r>
            <a:endParaRPr lang="ru-RU" sz="3200" b="1" i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908720"/>
            <a:ext cx="5585033" cy="309634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72200" y="641837"/>
            <a:ext cx="2265503" cy="502672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8" name="Прямоугольник 7"/>
          <p:cNvSpPr/>
          <p:nvPr/>
        </p:nvSpPr>
        <p:spPr>
          <a:xfrm>
            <a:off x="467544" y="4653136"/>
            <a:ext cx="5585033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i="1" dirty="0">
                <a:latin typeface="Times New Roman" pitchFamily="18" charset="0"/>
                <a:cs typeface="Times New Roman" pitchFamily="18" charset="0"/>
              </a:rPr>
              <a:t>Закройте глаза и вспомните, как выглядит ваша мама, какого цвета у неё глаза, волосы, как она улыбается. А теперь откройте глаза нарисуйте мамин портрет. </a:t>
            </a:r>
          </a:p>
        </p:txBody>
      </p:sp>
    </p:spTree>
    <p:extLst>
      <p:ext uri="{BB962C8B-B14F-4D97-AF65-F5344CB8AC3E}">
        <p14:creationId xmlns:p14="http://schemas.microsoft.com/office/powerpoint/2010/main" val="12315325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88640"/>
            <a:ext cx="3090846" cy="438178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1879" y="1124744"/>
            <a:ext cx="2802435" cy="432048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3608" y="4797152"/>
            <a:ext cx="1736725" cy="16525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49469" y="1647968"/>
            <a:ext cx="2592288" cy="485032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9481703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7584" y="620687"/>
            <a:ext cx="3756210" cy="556121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88024" y="1340768"/>
            <a:ext cx="3121538" cy="504056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7617526">
            <a:off x="7524328" y="254936"/>
            <a:ext cx="1449233" cy="13767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799705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1015</TotalTime>
  <Words>342</Words>
  <Application>Microsoft Office PowerPoint</Application>
  <PresentationFormat>Экран (4:3)</PresentationFormat>
  <Paragraphs>35</Paragraphs>
  <Slides>12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13" baseType="lpstr">
      <vt:lpstr>Тема Office</vt:lpstr>
      <vt:lpstr>Презентация PowerPoint</vt:lpstr>
      <vt:lpstr>Презентация PowerPoint</vt:lpstr>
      <vt:lpstr>Кто пришёл ко мне с утра? Кто сказал: «Вставать пора?» Кашу кто успел сварить? Чаю в кружку нам налить? Кто косички мне заплёл? Целый дом один подмёл? Кто цветов в саду нарвал? Кто меня поцеловал? Кто ребячий любит смех? Кто на свете лучше всех</vt:lpstr>
      <vt:lpstr>Мама - сколько тепла, ласки носит это слово, этим словом называют самого родного, близкого человека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светлана</dc:creator>
  <cp:lastModifiedBy>светлана</cp:lastModifiedBy>
  <cp:revision>11</cp:revision>
  <dcterms:created xsi:type="dcterms:W3CDTF">2020-11-24T16:52:22Z</dcterms:created>
  <dcterms:modified xsi:type="dcterms:W3CDTF">2020-11-25T10:03:25Z</dcterms:modified>
</cp:coreProperties>
</file>