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9" r:id="rId10"/>
    <p:sldId id="263" r:id="rId11"/>
    <p:sldId id="264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4" d="100"/>
          <a:sy n="154" d="100"/>
        </p:scale>
        <p:origin x="-23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00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183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495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004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072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940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554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070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756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499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14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C000">
                <a:alpha val="11000"/>
              </a:srgbClr>
            </a:gs>
            <a:gs pos="36000">
              <a:srgbClr val="00B0F0">
                <a:alpha val="26000"/>
              </a:srgbClr>
            </a:gs>
            <a:gs pos="80000">
              <a:srgbClr val="0070C0">
                <a:alpha val="37000"/>
              </a:srgb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5F94C-783F-4649-AC10-BD1355404037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9DB16-6FAC-4266-8F8E-55F0348036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83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72" y="-11764"/>
            <a:ext cx="9154872" cy="68661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5760640" cy="1008112"/>
          </a:xfrm>
        </p:spPr>
        <p:txBody>
          <a:bodyPr>
            <a:normAutofit/>
          </a:bodyPr>
          <a:lstStyle/>
          <a:p>
            <a:r>
              <a:rPr lang="ru-RU" sz="5400" smtClean="0">
                <a:solidFill>
                  <a:srgbClr val="FF0000"/>
                </a:solidFill>
                <a:ea typeface="+mn-ea"/>
                <a:cs typeface="+mn-cs"/>
              </a:rPr>
              <a:t>«</a:t>
            </a:r>
            <a:r>
              <a:rPr lang="ru-RU" sz="5400" dirty="0" smtClean="0">
                <a:solidFill>
                  <a:srgbClr val="FF0000"/>
                </a:solidFill>
                <a:ea typeface="+mn-ea"/>
                <a:cs typeface="+mn-cs"/>
              </a:rPr>
              <a:t>Живем дружно»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1628800"/>
            <a:ext cx="3312368" cy="2736304"/>
          </a:xfrm>
        </p:spPr>
        <p:txBody>
          <a:bodyPr>
            <a:normAutofit/>
          </a:bodyPr>
          <a:lstStyle/>
          <a:p>
            <a:pPr algn="l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Павлова Ксения Михайловна</a:t>
            </a:r>
          </a:p>
          <a:p>
            <a:pPr algn="l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работы: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МБДОУ "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Детский сад №94 "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Соенеч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endParaRPr lang="en-US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Должность: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воспитатель</a:t>
            </a:r>
          </a:p>
          <a:p>
            <a:pPr algn="l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Адрес: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423357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Республики Татарстан,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Нижнекамск, ул. Строителей, 68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en-US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Телефон:+7(855)-544-88-18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44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1800" b="1" dirty="0"/>
              <a:t>Пояснительная записка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Всегда ли в детском саду и семье хватает взаимопонимания, такта, терпения чтобы услышать и понять друг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друга. Как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заинтересовать родителей в работе детского сада, помочь осознать важность единых требований семьи и детского сада?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Семья и дет сад – два общественных института, которые стоят у истоков нашего будущего.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 опыту работы можем сказать, что многие родители интересуются только питанием ребенка, как одели ребенка. Считают, что детский сад – место, где присматривают за детьми, пока родители на работе.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Воспитание детей дошкольного возраста осуществляется в семье и детских учреждениях.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Цель и задачи, стоящие перед семьей и детским садом, едины: воспитать здоровых, всесторонне  развитых людей, горячо любящих свою Родину.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 этому нам всегда хочется быстрее сблизиться с родителями, добиться взаимопонимания, ознакомить не только с организацией педагогической работы с детьми, но, главное, показать воспитательные цели, традиции группы и детского сада.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Выбор форм и  методов  взаимодействия – это всегда попытка помочь выполнению семьей функции воспитания.</a:t>
            </a:r>
          </a:p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Мы используем разнообразные формы работы с родителями….</a:t>
            </a:r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32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t-RU" sz="2000" b="1" dirty="0"/>
              <a:t>Формы работы с родителями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Важное место в работе с родителями занимают родительские собрания (групповые и подгрупповые). Успех собрания во многом обеспечивается его подготовкой.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265712" y="4005064"/>
            <a:ext cx="4421088" cy="2520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Родители </a:t>
            </a:r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знают, что не услышат упреков и неудовольствия воспитателей. Наоборот, вместе мы находим ответы на волнующие темы, обсуждаем педагогические ситуации, на что надо обратить вниманеи и каким образом помочь ребенку.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1401424"/>
            <a:ext cx="3536251" cy="23307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417638"/>
            <a:ext cx="3379482" cy="222738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3861048"/>
            <a:ext cx="3045865" cy="2282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626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Педагогические беседы с родителями, круглый стол, </a:t>
            </a: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тематические консультации</a:t>
            </a:r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...... Именно от качества работы воспитателей зависит уровень педагогической культуры родителей, а следовательно и уровень семейного воспитания детей.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603" y="1366106"/>
            <a:ext cx="2714018" cy="1788785"/>
          </a:xfrm>
          <a:effectLst>
            <a:softEdge rad="127000"/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83968" y="3933056"/>
            <a:ext cx="4402832" cy="26543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Для того, чтобы быть настоящим пропагандистом средств и методов дошкольного воспитания, детский сад в своей работе должен служить образцом воспитания. Только при этом условии родители с довериме отнесутся к рекомендациям воспитателей, охотно будут устанавливать с ними контакт.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39" y="1309713"/>
            <a:ext cx="2737409" cy="205305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3357179"/>
            <a:ext cx="2780446" cy="15674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892145"/>
            <a:ext cx="2561947" cy="192146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6340" y="1387922"/>
            <a:ext cx="2528850" cy="1896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491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7056784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Совместные досуги: клуб “Умелые руки не знают скуки”... </a:t>
            </a:r>
            <a:br>
              <a:rPr lang="tt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tt-RU" sz="2000" dirty="0" smtClean="0">
                <a:latin typeface="Times New Roman" pitchFamily="18" charset="0"/>
                <a:cs typeface="Times New Roman" pitchFamily="18" charset="0"/>
              </a:rPr>
              <a:t>Совместный труд благотворно сказывается на детско- родительских отношениях. Поэтому, советум родителям – уделяйте ребенку больше внимания и будет в вашей семье только дорожительная атмосфера.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995936" y="5373216"/>
            <a:ext cx="4690864" cy="12961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Мастерская- -место работы художника, скульптура. То и другое предполагает со стороны человека проявление творчества.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949" y="1684968"/>
            <a:ext cx="2729880" cy="204741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687" y="3999708"/>
            <a:ext cx="2994823" cy="22434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1"/>
          <a:stretch/>
        </p:blipFill>
        <p:spPr>
          <a:xfrm>
            <a:off x="297231" y="1455659"/>
            <a:ext cx="2042522" cy="22767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026" y="1583079"/>
            <a:ext cx="2067694" cy="27569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9848" y="3861048"/>
            <a:ext cx="2985705" cy="1676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344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...воскресный клуб “Отдыхаем вместе”. Систематическая работа с родителями дает нам положительный результат. Если раньше родители не знали, чем заполнить досуг детей, и злаупотребляли зрелищными мероприятиями, то теперь стали проявлять большую инициативу в организации отдыха детей.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4941168"/>
            <a:ext cx="4536504" cy="15841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Подобные забавы, вряд ли смогут надоесть как детям, </a:t>
            </a:r>
            <a:r>
              <a:rPr lang="tt-RU" sz="1800" dirty="0" smtClean="0">
                <a:latin typeface="Times New Roman" pitchFamily="18" charset="0"/>
                <a:cs typeface="Times New Roman" pitchFamily="18" charset="0"/>
              </a:rPr>
              <a:t>так и их родителям</a:t>
            </a: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Вопрос “чем заняться” у вас не возникнет – бегом кататься с горки.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00074"/>
            <a:ext cx="1945178" cy="2593571"/>
          </a:xfr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t="8274" b="12291"/>
          <a:stretch/>
        </p:blipFill>
        <p:spPr>
          <a:xfrm>
            <a:off x="457200" y="1417638"/>
            <a:ext cx="3210407" cy="25501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992" y="1569190"/>
            <a:ext cx="3505088" cy="23308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524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80920" cy="1570186"/>
          </a:xfrm>
        </p:spPr>
        <p:txBody>
          <a:bodyPr>
            <a:normAutofit fontScale="90000"/>
          </a:bodyPr>
          <a:lstStyle/>
          <a:p>
            <a:pPr algn="just"/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Открытые занятия с детьми в ДОУ для родителей. Для создания в семье благоприятных условий для воспитания детей</a:t>
            </a:r>
            <a:r>
              <a:rPr lang="tt-RU" sz="20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tt-RU" sz="200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недопущения ошибок в семеном воспитании родителям необходимо, прежде всего, овладеть полным объемом опредленных психолого – педагогических знаний, практическими навыками и умениями педагогической деятельности.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95536" y="5013176"/>
            <a:ext cx="8291264" cy="15121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tt-RU" sz="1800">
                <a:latin typeface="Times New Roman" pitchFamily="18" charset="0"/>
                <a:cs typeface="Times New Roman" pitchFamily="18" charset="0"/>
              </a:rPr>
              <a:t>бы </a:t>
            </a:r>
            <a:r>
              <a:rPr lang="tt-RU" sz="1800" smtClean="0">
                <a:latin typeface="Times New Roman" pitchFamily="18" charset="0"/>
                <a:cs typeface="Times New Roman" pitchFamily="18" charset="0"/>
              </a:rPr>
              <a:t>серьезн</a:t>
            </a:r>
            <a:r>
              <a:rPr lang="ru-RU" sz="180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tt-RU" sz="1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ни продумывались формы воспитания детей в дошокльных учреждениях, какой бы высокой ни была квалификация работников дошкольного учреждения, невозможно достигнуть поставленной цели без постоянной поддержки и активного участия родителей в воспитательном процессе.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838" y="3181293"/>
            <a:ext cx="2731339" cy="1800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872" y="3253078"/>
            <a:ext cx="2664296" cy="175601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32" y="1632652"/>
            <a:ext cx="2505067" cy="165106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9912" y="1572998"/>
            <a:ext cx="2746169" cy="1808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9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Организация “Уголков для родителей”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3717032"/>
            <a:ext cx="4172272" cy="2409131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tt-RU" sz="2600" dirty="0">
                <a:latin typeface="Times New Roman" pitchFamily="18" charset="0"/>
                <a:cs typeface="Times New Roman" pitchFamily="18" charset="0"/>
              </a:rPr>
              <a:t>Любая информация для родительских уголков должна привлекать внимание и не должна пугать объемом. Поэтому, подбирая и оформляя материал для уголка мы руководствуемся следующими позициями: востребованность темы, краткость изложения и яркость оформления.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 descr="C:\Users\Admin\Desktop\фото для вместе -здорово\0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75" t="14119" r="12901" b="54247"/>
          <a:stretch/>
        </p:blipFill>
        <p:spPr bwMode="auto">
          <a:xfrm>
            <a:off x="4719713" y="1216630"/>
            <a:ext cx="4026241" cy="1962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\Desktop\фото для вместе -здорово\0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3" t="14075" r="26642" b="45477"/>
          <a:stretch/>
        </p:blipFill>
        <p:spPr bwMode="auto">
          <a:xfrm>
            <a:off x="683568" y="980728"/>
            <a:ext cx="3274799" cy="2198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14483" b="30395"/>
          <a:stretch/>
        </p:blipFill>
        <p:spPr>
          <a:xfrm>
            <a:off x="4719713" y="3429000"/>
            <a:ext cx="3741798" cy="2284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88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260648"/>
            <a:ext cx="3610744" cy="562074"/>
          </a:xfrm>
        </p:spPr>
        <p:txBody>
          <a:bodyPr>
            <a:normAutofit fontScale="90000"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спользования 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ИКТ-технологий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>
          <a:xfrm>
            <a:off x="197600" y="822722"/>
            <a:ext cx="1728191" cy="2304255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47831" y="3140968"/>
            <a:ext cx="4918217" cy="3456384"/>
          </a:xfrm>
        </p:spPr>
        <p:txBody>
          <a:bodyPr>
            <a:noAutofit/>
          </a:bodyPr>
          <a:lstStyle/>
          <a:p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Многие </a:t>
            </a: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в свободное время проводят в соцсетях. Интернет-это очень выигрышный канал для сотрудничества. Несмотря на обилие используемых форм взаимодействия с семьей, мы в своей группе используем ещё и такую форму, как «интернет-общение». Родители оценили потенциал нашей группы и стали наши первыми </a:t>
            </a:r>
            <a: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помощниками. Обратная </a:t>
            </a: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связь помогает нам планировать не только образовательную деятельность, но и воспитательную работу. Мы узнаем своих детей, их возможности, творческие способности, нравственные и моральные ценности семей, их материальные возможности и творческий потенциал.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40"/>
          <a:stretch/>
        </p:blipFill>
        <p:spPr>
          <a:xfrm>
            <a:off x="2368837" y="2015326"/>
            <a:ext cx="1852166" cy="28238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2" b="21602"/>
          <a:stretch/>
        </p:blipFill>
        <p:spPr>
          <a:xfrm>
            <a:off x="224645" y="4005064"/>
            <a:ext cx="1809571" cy="23505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9960"/>
          <a:stretch/>
        </p:blipFill>
        <p:spPr>
          <a:xfrm>
            <a:off x="6418758" y="822722"/>
            <a:ext cx="2160240" cy="230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37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Оформление витрин (фотомонтажей), выставок детских работ...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067944" y="5445224"/>
            <a:ext cx="4618856" cy="12241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Уникальность выставок в том, что принять участие в ее создании может любой желающий, как ребенок, так и родитель.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501008"/>
            <a:ext cx="3233389" cy="213109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12201" t="23225" r="16815" b="17722"/>
          <a:stretch/>
        </p:blipFill>
        <p:spPr>
          <a:xfrm>
            <a:off x="683568" y="1129607"/>
            <a:ext cx="3528392" cy="215537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1100520"/>
            <a:ext cx="3457512" cy="194196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284984"/>
            <a:ext cx="3639764" cy="2044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956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“Недели открытых дверей родителей”, “Гость группы”, Посещения родителями учреждения для наблюдения ими деятельности детского сада или, чтобы увидеть, как занимается их ребенок.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5157192"/>
            <a:ext cx="7715200" cy="12961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Горячая и прочная привязанность членов семьи – это живительная почва, на которой расцветает личность ребенка.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04" t="17603" r="4400" b="-2935"/>
          <a:stretch/>
        </p:blipFill>
        <p:spPr>
          <a:xfrm>
            <a:off x="755576" y="1520822"/>
            <a:ext cx="2808312" cy="2517333"/>
          </a:xfr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1556792"/>
            <a:ext cx="3338883" cy="2200627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38061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08912" cy="1503040"/>
          </a:xfrm>
        </p:spPr>
        <p:txBody>
          <a:bodyPr>
            <a:normAutofit fontScale="90000"/>
          </a:bodyPr>
          <a:lstStyle/>
          <a:p>
            <a:pPr algn="just"/>
            <a:r>
              <a:rPr lang="tt-RU" sz="2000" dirty="0">
                <a:latin typeface="Times New Roman" pitchFamily="18" charset="0"/>
                <a:cs typeface="Times New Roman" pitchFamily="18" charset="0"/>
              </a:rPr>
              <a:t>Участие родителей в смотре – конкурсе групповых участков “Волшебники двора” позволило им предложить свои дизайнерские таланты, благодаря которым красуются на участках рукотворные сказочные цветы, выглядывают тут и там насекомые...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4509120"/>
            <a:ext cx="5040560" cy="20882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Наше взаимодействие с родителями – это не только совместное решение вопросов воспитания малышей, но еще и творческий процесс, направленный на </a:t>
            </a:r>
            <a:r>
              <a:rPr lang="tt-RU" sz="1800" dirty="0" smtClean="0">
                <a:latin typeface="Times New Roman" pitchFamily="18" charset="0"/>
                <a:cs typeface="Times New Roman" pitchFamily="18" charset="0"/>
              </a:rPr>
              <a:t>организацию, благоприятной </a:t>
            </a:r>
            <a:r>
              <a:rPr lang="tt-RU" sz="1800" dirty="0">
                <a:latin typeface="Times New Roman" pitchFamily="18" charset="0"/>
                <a:cs typeface="Times New Roman" pitchFamily="18" charset="0"/>
              </a:rPr>
              <a:t>предметно – развивающей среды.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/>
        </p:blipFill>
        <p:spPr>
          <a:xfrm>
            <a:off x="4572000" y="1365337"/>
            <a:ext cx="4038600" cy="30289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691680"/>
            <a:ext cx="3168352" cy="23762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509120"/>
            <a:ext cx="2952328" cy="2214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897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72" y="-11764"/>
            <a:ext cx="9154872" cy="6866154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1619672" y="836712"/>
            <a:ext cx="5760640" cy="1008112"/>
          </a:xfrm>
        </p:spPr>
        <p:txBody>
          <a:bodyPr>
            <a:normAutofit/>
          </a:bodyPr>
          <a:lstStyle/>
          <a:p>
            <a:r>
              <a:rPr lang="ru-RU" sz="5400" smtClean="0">
                <a:solidFill>
                  <a:srgbClr val="FF0000"/>
                </a:solidFill>
                <a:ea typeface="+mn-ea"/>
                <a:cs typeface="+mn-cs"/>
              </a:rPr>
              <a:t>«</a:t>
            </a:r>
            <a:r>
              <a:rPr lang="ru-RU" sz="5400" dirty="0" smtClean="0">
                <a:solidFill>
                  <a:srgbClr val="FF0000"/>
                </a:solidFill>
                <a:ea typeface="+mn-ea"/>
                <a:cs typeface="+mn-cs"/>
              </a:rPr>
              <a:t>Живем дружно»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69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788</TotalTime>
  <Words>812</Words>
  <Application>Microsoft Office PowerPoint</Application>
  <PresentationFormat>Экран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«Живем дружно»</vt:lpstr>
      <vt:lpstr>Пояснительная записка </vt:lpstr>
      <vt:lpstr>Формы работы с родителями  Важное место в работе с родителями занимают родительские собрания (групповые и подгрупповые). Успех собрания во многом обеспечивается его подготовкой.</vt:lpstr>
      <vt:lpstr>Педагогические беседы с родителями, круглый стол, тематические консультации...... Именно от качества работы воспитателей зависит уровень педагогической культуры родителей, а следовательно и уровень семейного воспитания детей. </vt:lpstr>
      <vt:lpstr>Совместные досуги: клуб “Умелые руки не знают скуки”...  Совместный труд благотворно сказывается на детско- родительских отношениях. Поэтому, советум родителям – уделяйте ребенку больше внимания и будет в вашей семье только дорожительная атмосфера.</vt:lpstr>
      <vt:lpstr>...воскресный клуб “Отдыхаем вместе”. Систематическая работа с родителями дает нам положительный результат. Если раньше родители не знали, чем заполнить досуг детей, и злаупотребляли зрелищными мероприятиями, то теперь стали проявлять большую инициативу в организации отдыха детей. </vt:lpstr>
      <vt:lpstr>Открытые занятия с детьми в ДОУ для родителей. Для создания в семье благоприятных условий для воспитания детей, для недопущения ошибок в семеном воспитании родителям необходимо, прежде всего, овладеть полным объемом опредленных психолого – педагогических знаний, практическими навыками и умениями педагогической деятельности. </vt:lpstr>
      <vt:lpstr>Организация “Уголков для родителей” </vt:lpstr>
      <vt:lpstr>Использования ИКТ-технологий</vt:lpstr>
      <vt:lpstr>Оформление витрин (фотомонтажей), выставок детских работ... </vt:lpstr>
      <vt:lpstr>“Недели открытых дверей родителей”, “Гость группы”, Посещения родителями учреждения для наблюдения ими деятельности детского сада или, чтобы увидеть, как занимается их ребенок. </vt:lpstr>
      <vt:lpstr>Участие родителей в смотре – конкурсе групповых участков “Волшебники двора” позволило им предложить свои дизайнерские таланты, благодаря которым красуются на участках рукотворные сказочные цветы, выглядывают тут и там насекомые... </vt:lpstr>
      <vt:lpstr>«Живем дружно»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kasper656</cp:lastModifiedBy>
  <cp:revision>51</cp:revision>
  <dcterms:created xsi:type="dcterms:W3CDTF">2018-04-04T17:01:46Z</dcterms:created>
  <dcterms:modified xsi:type="dcterms:W3CDTF">2021-04-16T10:17:57Z</dcterms:modified>
</cp:coreProperties>
</file>