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6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3C3A9-C3A5-4FE2-A0E2-3AB70C1C75D1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D06F-4558-4FB1-93DA-8D0F338A64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743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3C3A9-C3A5-4FE2-A0E2-3AB70C1C75D1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D06F-4558-4FB1-93DA-8D0F338A64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5103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3C3A9-C3A5-4FE2-A0E2-3AB70C1C75D1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D06F-4558-4FB1-93DA-8D0F338A64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506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3C3A9-C3A5-4FE2-A0E2-3AB70C1C75D1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D06F-4558-4FB1-93DA-8D0F338A64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741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3C3A9-C3A5-4FE2-A0E2-3AB70C1C75D1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D06F-4558-4FB1-93DA-8D0F338A64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628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3C3A9-C3A5-4FE2-A0E2-3AB70C1C75D1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D06F-4558-4FB1-93DA-8D0F338A64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828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3C3A9-C3A5-4FE2-A0E2-3AB70C1C75D1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D06F-4558-4FB1-93DA-8D0F338A64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8787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3C3A9-C3A5-4FE2-A0E2-3AB70C1C75D1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D06F-4558-4FB1-93DA-8D0F338A64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503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3C3A9-C3A5-4FE2-A0E2-3AB70C1C75D1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D06F-4558-4FB1-93DA-8D0F338A64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555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3C3A9-C3A5-4FE2-A0E2-3AB70C1C75D1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D06F-4558-4FB1-93DA-8D0F338A64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083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3C3A9-C3A5-4FE2-A0E2-3AB70C1C75D1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D06F-4558-4FB1-93DA-8D0F338A64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6946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3C3A9-C3A5-4FE2-A0E2-3AB70C1C75D1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3D06F-4558-4FB1-93DA-8D0F338A64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922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49620" y="2064296"/>
            <a:ext cx="534887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</a:rPr>
              <a:t> «Великие люди </a:t>
            </a:r>
            <a:r>
              <a:rPr lang="ru-RU" sz="3000" b="1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</a:rPr>
              <a:t>Тамбова</a:t>
            </a:r>
            <a:r>
              <a:rPr lang="ru-RU" sz="3000" b="1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</a:rPr>
              <a:t>»</a:t>
            </a:r>
            <a:endParaRPr lang="ru-RU" sz="3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4048" y="4221088"/>
            <a:ext cx="40160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/>
              <a:t>Выполнила: </a:t>
            </a:r>
            <a:r>
              <a:rPr lang="ru-RU" b="1" dirty="0" smtClean="0"/>
              <a:t>Полякова </a:t>
            </a:r>
            <a:r>
              <a:rPr lang="ru-RU" b="1" dirty="0" smtClean="0"/>
              <a:t>Анна Сергеевна, педагог-библиотекарь МБОУ «СОШ» г. </a:t>
            </a:r>
            <a:r>
              <a:rPr lang="ru-RU" b="1" dirty="0" smtClean="0"/>
              <a:t>Котовска</a:t>
            </a: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327890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6111" y="0"/>
            <a:ext cx="4752528" cy="5904656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Цель:</a:t>
            </a:r>
            <a:r>
              <a:rPr lang="ru-RU" sz="2800" dirty="0" smtClean="0"/>
              <a:t> патриотическое воспитание </a:t>
            </a:r>
            <a:r>
              <a:rPr lang="ru-RU" sz="2800" dirty="0"/>
              <a:t>подрастающего поколения, их духовно-нравственного развития, формирования интереса школьников к истории малой Родины.</a:t>
            </a:r>
          </a:p>
        </p:txBody>
      </p:sp>
    </p:spTree>
    <p:extLst>
      <p:ext uri="{BB962C8B-B14F-4D97-AF65-F5344CB8AC3E}">
        <p14:creationId xmlns:p14="http://schemas.microsoft.com/office/powerpoint/2010/main" val="1326921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4" t="7944" r="12494"/>
          <a:stretch/>
        </p:blipFill>
        <p:spPr bwMode="auto">
          <a:xfrm>
            <a:off x="-16986" y="0"/>
            <a:ext cx="9160986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Biblio\Desktop\img_user_file_5aad3052033b0_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8" t="15953" r="53929" b="32381"/>
          <a:stretch/>
        </p:blipFill>
        <p:spPr bwMode="auto">
          <a:xfrm>
            <a:off x="5271797" y="2110778"/>
            <a:ext cx="2952328" cy="2636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14737" y="908720"/>
            <a:ext cx="430701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Гавриил Романович Державин</a:t>
            </a:r>
          </a:p>
          <a:p>
            <a:pPr algn="ctr"/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(1743-1816)</a:t>
            </a:r>
          </a:p>
          <a:p>
            <a:pPr algn="ctr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</a:t>
            </a:r>
            <a:r>
              <a:rPr lang="ru-RU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усский поет и государственный деятель</a:t>
            </a:r>
          </a:p>
          <a:p>
            <a:pPr algn="ctr"/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0" r="21948"/>
          <a:stretch/>
        </p:blipFill>
        <p:spPr bwMode="auto">
          <a:xfrm>
            <a:off x="488007" y="1628800"/>
            <a:ext cx="4098218" cy="40147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925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3319463" cy="40386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98" t="50862" r="38398" b="27263"/>
          <a:stretch/>
        </p:blipFill>
        <p:spPr bwMode="auto">
          <a:xfrm>
            <a:off x="4579370" y="1988840"/>
            <a:ext cx="4384662" cy="2304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511408" y="481896"/>
            <a:ext cx="446814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Сергей Васильевич Рахманинов</a:t>
            </a:r>
          </a:p>
          <a:p>
            <a:pPr algn="ctr"/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(1873-1943)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великий р</a:t>
            </a:r>
            <a:r>
              <a:rPr lang="ru-RU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усский композитор</a:t>
            </a:r>
          </a:p>
          <a:p>
            <a:pPr algn="ctr"/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94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1"/>
            <a:ext cx="916305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Users\Biblio\Desktop\img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4" r="53929" b="44048"/>
          <a:stretch/>
        </p:blipFill>
        <p:spPr bwMode="auto">
          <a:xfrm>
            <a:off x="5083426" y="1842573"/>
            <a:ext cx="3240360" cy="31728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427124" y="481896"/>
            <a:ext cx="463671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Александр Сергеевич Пушкин</a:t>
            </a:r>
          </a:p>
          <a:p>
            <a:pPr algn="ctr"/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(1799-1837)</a:t>
            </a:r>
          </a:p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великий р</a:t>
            </a:r>
            <a:r>
              <a:rPr lang="ru-RU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усский поет, прозаик, драматург</a:t>
            </a:r>
          </a:p>
          <a:p>
            <a:pPr algn="ctr"/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101" name="Picture 5" descr="C:\Users\Biblio\Desktop\img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81" b="16968"/>
          <a:stretch/>
        </p:blipFill>
        <p:spPr bwMode="auto">
          <a:xfrm flipH="1">
            <a:off x="611559" y="1340768"/>
            <a:ext cx="3391711" cy="3888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514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397" y="2348880"/>
            <a:ext cx="3835300" cy="40483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819726" y="332656"/>
            <a:ext cx="522110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Василий Иванович Агапкин</a:t>
            </a:r>
          </a:p>
          <a:p>
            <a:pPr algn="ctr"/>
            <a:r>
              <a:rPr lang="ru-RU" sz="2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( 1884 –1964)</a:t>
            </a:r>
          </a:p>
          <a:p>
            <a:pPr algn="ctr"/>
            <a:r>
              <a:rPr lang="ru-RU" sz="2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Русский советский военный </a:t>
            </a:r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дирижёр</a:t>
            </a:r>
          </a:p>
          <a:p>
            <a:pPr algn="ctr"/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 композитор, </a:t>
            </a:r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автор </a:t>
            </a:r>
            <a:r>
              <a:rPr lang="ru-RU" sz="2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марша «Прощание славянки»</a:t>
            </a:r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62431"/>
            <a:ext cx="2930449" cy="3733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63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94990" y="2121299"/>
            <a:ext cx="3744416" cy="329320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Михаила Юрьевича мы можем считать нашим, Тамбовским.</a:t>
            </a:r>
          </a:p>
          <a:p>
            <a:pPr algn="ctr"/>
            <a:r>
              <a:rPr lang="ru-RU" sz="1600" dirty="0"/>
              <a:t>Родился он в Москве, зато детство и отрочество провёл неподалёку от наших пичаевских дубрав, от нашей реки Цны и Вороны в Пензенской области в селе Тарханы.</a:t>
            </a:r>
          </a:p>
          <a:p>
            <a:pPr algn="ctr"/>
            <a:r>
              <a:rPr lang="ru-RU" sz="1600" dirty="0" smtClean="0"/>
              <a:t>Лермонтов </a:t>
            </a:r>
            <a:r>
              <a:rPr lang="ru-RU" sz="1600" dirty="0"/>
              <a:t>увековечил наш город в шутливых и грустных строфах «Тамбовской казначейши». Особенно запомнилось молодому Лермонтову путешествие по тамбовским дорогам зимой 1835-1836 года.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48780"/>
            <a:ext cx="3548584" cy="3960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806858" y="572487"/>
            <a:ext cx="4120680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Михаил Юрьевич Лермонтов</a:t>
            </a:r>
          </a:p>
          <a:p>
            <a:pPr algn="ctr"/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(1814 –1841)</a:t>
            </a:r>
          </a:p>
          <a:p>
            <a:pPr algn="ctr"/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поэт, писатель, художник</a:t>
            </a:r>
          </a:p>
          <a:p>
            <a:pPr algn="ctr"/>
            <a:endParaRPr lang="ru-RU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9000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9169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48703" y="548680"/>
            <a:ext cx="470109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Майя </a:t>
            </a: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Александровна Румянцева </a:t>
            </a:r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(1928 - 1980)</a:t>
            </a:r>
          </a:p>
          <a:p>
            <a:pPr algn="ctr"/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поэтесса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37250"/>
            <a:ext cx="2880320" cy="37733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936155" y="2009609"/>
            <a:ext cx="3968080" cy="36009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Приехала на Тамбовщину в 60-е годы. Здесь она обрела друзей, работу, условия для поэтического творчества. Она полюбила черноземный край и его людей, посвятила им много стихов.</a:t>
            </a:r>
          </a:p>
          <a:p>
            <a:r>
              <a:rPr lang="ru-RU" sz="1200" dirty="0" smtClean="0"/>
              <a:t>        Майя Румянцева писала на разные темы — о войне, о хлебе, о добре и зле, о встречах и разлуках. Особенно много — о разлуках. Широко известна ее «Баллада о седине», опубликованная почти во всех центральных газетах, во многих журналах, включенная в большинство сборников. А строки из стихотворения «Протест» стали своеобразным заклинанием, в котором слились воедино и ненависть к войне, и уверенность в том, что память о погибших будет вечно жить в сердцах людей.</a:t>
            </a:r>
          </a:p>
          <a:p>
            <a:r>
              <a:rPr lang="ru-RU" sz="1200" dirty="0" smtClean="0"/>
              <a:t>      12 лет возглавляла Майя Румянцева Тамбовскую писательскую организацию. Труженикам Тамбовщины посвящены многие ее сборники. </a:t>
            </a:r>
          </a:p>
          <a:p>
            <a:r>
              <a:rPr lang="ru-RU" sz="1200" dirty="0" smtClean="0"/>
              <a:t>       Поэтесса рано ушла из жизни, но читатели и товарищи по перу помнят ее, сделавшую так много для развития литературы на Тамбовщине.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426334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77" y="0"/>
            <a:ext cx="916305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87205" y="2254928"/>
            <a:ext cx="4248472" cy="263149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ru-RU" sz="1100" dirty="0" smtClean="0"/>
              <a:t>           Родился в Пензенской области. Окончил Мичуринский пединститут. Работал в школе, ответственным секретарём Тамбовской писательской организации (1988-1993), редактором городской газеты (г. Котовск). В течение 1990-2011-х годов Виктор Герасин являлся руководителем литературной студии города Котовска.</a:t>
            </a:r>
          </a:p>
          <a:p>
            <a:pPr algn="just"/>
            <a:r>
              <a:rPr lang="ru-RU" sz="1100" dirty="0" smtClean="0"/>
              <a:t>           Автор нескольких книг стихов и прозы, вышедших в издательствах Москвы, Воронежа и Тамбова. Публиковался в журналах «Наш современник», «Молодая гвардия», «Подъём» и др.</a:t>
            </a:r>
          </a:p>
          <a:p>
            <a:pPr algn="just"/>
            <a:r>
              <a:rPr lang="ru-RU" sz="1100" dirty="0" smtClean="0"/>
              <a:t>         Виктор Герасин награждён медалью «За заслуги перед городом Котовском», знаком Пушкинского общества, медалью И. А. Ильина «Служить России и только России». Дважды удостаивался премии журнала «Подъём» за лучшую публикацию года. Член Союза писателей с 1986 г. </a:t>
            </a:r>
            <a:endParaRPr lang="ru-RU" sz="11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87205" y="33265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Виктор Иванович Герасин</a:t>
            </a:r>
          </a:p>
          <a:p>
            <a:pPr algn="ctr"/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(1939 - 2016)</a:t>
            </a:r>
          </a:p>
          <a:p>
            <a:pPr algn="ctr"/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советский и российский писатель (поэт и прозаик), публицист</a:t>
            </a:r>
            <a:endParaRPr lang="ru-RU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3806197" cy="28546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2163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0" t="7332" r="5315" b="7332"/>
          <a:stretch/>
        </p:blipFill>
        <p:spPr bwMode="auto">
          <a:xfrm>
            <a:off x="489450" y="1328057"/>
            <a:ext cx="3178630" cy="42018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283968" y="46195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Валентина Дорожкина</a:t>
            </a:r>
          </a:p>
          <a:p>
            <a:pPr algn="ctr"/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(родилась в 1939 году)</a:t>
            </a:r>
            <a:endParaRPr lang="ru-RU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</a:t>
            </a: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оэт, прозаик, литературовед</a:t>
            </a:r>
            <a:endParaRPr lang="ru-RU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75448" y="1648547"/>
            <a:ext cx="4680520" cy="45550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Родилась в </a:t>
            </a:r>
            <a:r>
              <a:rPr lang="ru-RU" sz="1600" b="1" dirty="0" smtClean="0"/>
              <a:t>Мичуринске</a:t>
            </a:r>
            <a:r>
              <a:rPr lang="ru-RU" sz="1600" b="1" dirty="0"/>
              <a:t>. Закончила Тамбовский педагогический </a:t>
            </a:r>
            <a:r>
              <a:rPr lang="ru-RU" sz="1600" b="1" dirty="0" smtClean="0"/>
              <a:t>институт, </a:t>
            </a:r>
            <a:r>
              <a:rPr lang="ru-RU" sz="1600" b="1" dirty="0"/>
              <a:t>работала </a:t>
            </a:r>
            <a:r>
              <a:rPr lang="ru-RU" sz="1600" b="1" dirty="0" smtClean="0"/>
              <a:t>учителем. </a:t>
            </a:r>
            <a:r>
              <a:rPr lang="ru-RU" sz="1600" b="1" dirty="0"/>
              <a:t>Первые </a:t>
            </a:r>
            <a:r>
              <a:rPr lang="ru-RU" sz="1600" b="1" dirty="0" smtClean="0"/>
              <a:t>стихи </a:t>
            </a:r>
            <a:r>
              <a:rPr lang="ru-RU" sz="1600" b="1" dirty="0"/>
              <a:t>публиковались в многотиражной газете, в «Комсомольском знамени», в «Тамбовской правде</a:t>
            </a:r>
            <a:r>
              <a:rPr lang="ru-RU" sz="1600" b="1" dirty="0" smtClean="0"/>
              <a:t>».</a:t>
            </a:r>
            <a:r>
              <a:rPr lang="ru-RU" sz="1600" b="1" dirty="0"/>
              <a:t> Занимаясь поэтическим творчеством, Валентина Дорожкина много внимания уделяет литературному краеведению</a:t>
            </a:r>
            <a:r>
              <a:rPr lang="ru-RU" sz="1600" b="1" dirty="0" smtClean="0"/>
              <a:t>.</a:t>
            </a:r>
            <a:r>
              <a:rPr lang="ru-RU" sz="1600" b="1" dirty="0"/>
              <a:t>  С 1995 года В. Дорожкина руководит литературно-творческим объединением «Тропинка» — занимается с одаренными детьми. Валентина Дорожкина – лауреат премий имени И.А</a:t>
            </a:r>
            <a:r>
              <a:rPr lang="ru-RU" sz="1600" b="1" dirty="0" smtClean="0"/>
              <a:t>. Гаврилова</a:t>
            </a:r>
            <a:r>
              <a:rPr lang="ru-RU" sz="1600" b="1" dirty="0"/>
              <a:t>, Г.Д</a:t>
            </a:r>
            <a:r>
              <a:rPr lang="ru-RU" sz="1600" b="1" dirty="0" smtClean="0"/>
              <a:t>. Ремизова</a:t>
            </a:r>
            <a:r>
              <a:rPr lang="ru-RU" sz="1600" b="1" dirty="0"/>
              <a:t>, И.Г</a:t>
            </a:r>
            <a:r>
              <a:rPr lang="ru-RU" sz="1600" b="1" dirty="0" smtClean="0"/>
              <a:t>. Рахманинова</a:t>
            </a:r>
            <a:r>
              <a:rPr lang="ru-RU" sz="1600" b="1" dirty="0"/>
              <a:t>, Е.А</a:t>
            </a:r>
            <a:r>
              <a:rPr lang="ru-RU" sz="1600" b="1" dirty="0" smtClean="0"/>
              <a:t>. Баратынского</a:t>
            </a:r>
            <a:r>
              <a:rPr lang="ru-RU" sz="1600" b="1" dirty="0"/>
              <a:t>, В.А</a:t>
            </a:r>
            <a:r>
              <a:rPr lang="ru-RU" sz="1600" b="1" dirty="0" smtClean="0"/>
              <a:t>. Богданова</a:t>
            </a:r>
            <a:r>
              <a:rPr lang="ru-RU" sz="1600" b="1" dirty="0"/>
              <a:t>. Ей</a:t>
            </a:r>
            <a:endParaRPr lang="ru-RU" sz="1600" dirty="0"/>
          </a:p>
          <a:p>
            <a:pPr algn="ctr"/>
            <a:r>
              <a:rPr lang="ru-RU" sz="1600" b="1" dirty="0"/>
              <a:t>присвоено звание Заслуженный работник культуры Российской Федерации.</a:t>
            </a:r>
            <a:endParaRPr lang="ru-RU" sz="1600" dirty="0"/>
          </a:p>
          <a:p>
            <a:pPr algn="ctr"/>
            <a:r>
              <a:rPr lang="ru-RU" sz="1600" b="1" dirty="0"/>
              <a:t>      Живет и работает в Тамбове.</a:t>
            </a:r>
            <a:endParaRPr lang="ru-RU" sz="16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883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494</Words>
  <Application>Microsoft Office PowerPoint</Application>
  <PresentationFormat>Экран (4:3)</PresentationFormat>
  <Paragraphs>42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Цель: патриотическое воспитание подрастающего поколения, их духовно-нравственного развития, формирования интереса школьников к истории малой Родины.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Biblio</dc:creator>
  <cp:lastModifiedBy>Biblio</cp:lastModifiedBy>
  <cp:revision>15</cp:revision>
  <dcterms:created xsi:type="dcterms:W3CDTF">2020-12-16T07:02:06Z</dcterms:created>
  <dcterms:modified xsi:type="dcterms:W3CDTF">2020-12-21T05:35:49Z</dcterms:modified>
</cp:coreProperties>
</file>