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57" r:id="rId5"/>
    <p:sldId id="262" r:id="rId6"/>
    <p:sldId id="263" r:id="rId7"/>
    <p:sldId id="264" r:id="rId8"/>
    <p:sldId id="265" r:id="rId9"/>
    <p:sldId id="267" r:id="rId10"/>
    <p:sldId id="266" r:id="rId11"/>
    <p:sldId id="268" r:id="rId12"/>
    <p:sldId id="269" r:id="rId13"/>
    <p:sldId id="271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14F6-BEDF-424A-8C75-AEE44A4EE70E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E58C5F8-F068-4BA4-8F4C-7377D4585C6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B9414F6-BEDF-424A-8C75-AEE44A4EE70E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E58C5F8-F068-4BA4-8F4C-7377D4585C6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14F6-BEDF-424A-8C75-AEE44A4EE70E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C5F8-F068-4BA4-8F4C-7377D4585C6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14F6-BEDF-424A-8C75-AEE44A4EE70E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C5F8-F068-4BA4-8F4C-7377D4585C6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C5F8-F068-4BA4-8F4C-7377D4585C6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14F6-BEDF-424A-8C75-AEE44A4EE70E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14F6-BEDF-424A-8C75-AEE44A4EE70E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C5F8-F068-4BA4-8F4C-7377D4585C6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14F6-BEDF-424A-8C75-AEE44A4EE70E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C5F8-F068-4BA4-8F4C-7377D4585C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B9414F6-BEDF-424A-8C75-AEE44A4EE70E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E58C5F8-F068-4BA4-8F4C-7377D4585C6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14F6-BEDF-424A-8C75-AEE44A4EE70E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E58C5F8-F068-4BA4-8F4C-7377D4585C6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14F6-BEDF-424A-8C75-AEE44A4EE70E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C5F8-F068-4BA4-8F4C-7377D4585C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414F6-BEDF-424A-8C75-AEE44A4EE70E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C5F8-F068-4BA4-8F4C-7377D4585C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B9414F6-BEDF-424A-8C75-AEE44A4EE70E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E58C5F8-F068-4BA4-8F4C-7377D4585C6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2060848"/>
            <a:ext cx="8305800" cy="4608512"/>
          </a:xfrm>
        </p:spPr>
        <p:txBody>
          <a:bodyPr/>
          <a:lstStyle/>
          <a:p>
            <a:pPr algn="r"/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«Огород круглый год»</a:t>
            </a:r>
            <a:endParaRPr lang="ru-RU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r"/>
            <a:endPara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Подготовили воспитанники</a:t>
            </a:r>
          </a:p>
          <a:p>
            <a:pPr algn="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старшей группы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Полесская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Ксения,</a:t>
            </a:r>
          </a:p>
          <a:p>
            <a:pPr algn="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Просвитлюк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Иван, Золотарева Юлия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МБДОУ«Детский сад п.  Молодежный»</a:t>
            </a:r>
          </a:p>
          <a:p>
            <a:pPr algn="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Руководитель: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Залесская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Оксана     Викторовна      - воспитатель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1296143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«Детский сад п. Молодежный 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Перелюбского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Саратовской области»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DSC_00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789040"/>
            <a:ext cx="4089939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4479634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4326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вызывать огромный интерес ребенка наблюдать за растением.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видеть в зеленом ростке особое живое существо, жизнь которого целиком зависит от того, получает он уход или нет. </a:t>
            </a:r>
          </a:p>
          <a:p>
            <a:pPr>
              <a:buNone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 исследования :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-Развитие у детей потребности ухода за огородными культурами, умение наблюдать за их ростом. Вовлечение родителей в совместную исследовательскую деятельность. </a:t>
            </a:r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 исследования: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04664"/>
            <a:ext cx="7924800" cy="936104"/>
          </a:xfrm>
        </p:spPr>
        <p:txBody>
          <a:bodyPr/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Гипотеза.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980728"/>
            <a:ext cx="7924800" cy="4962872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Предположив, что дошкольник, прошедший «школу» ухода за огородными культурами на подоконнике, будет участвовать в посильном труде по выращиванию овощей на грядке вместе с родителями. А родители, получив необходимые советы, рекомендации, будут привлекать ребенка к совместной деятельности по выращиванию овощей, сделают ребенку собственную мини-грядку. 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 smtClean="0">
              <a:solidFill>
                <a:srgbClr val="002060"/>
              </a:solidFill>
            </a:endParaRPr>
          </a:p>
          <a:p>
            <a:r>
              <a:rPr lang="ru-RU" sz="3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  <a:endParaRPr lang="ru-RU" sz="3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 формировать у детей знания о росте и потребности растений;</a:t>
            </a:r>
          </a:p>
          <a:p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 формировать умения наблюдать, ухаживать за огородами культурами;</a:t>
            </a:r>
          </a:p>
          <a:p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 учить ребенка оформлять результаты наблюдений, участвовать в презентации;</a:t>
            </a:r>
          </a:p>
          <a:p>
            <a:r>
              <a:rPr lang="ru-RU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• развивать любознательность, интерес к исследовательской деятельности, экспериментированию.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659632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Приобрели необходимый материал и оборудование для создания «огорода на окне».  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Содержимое 4" descr="DSC0550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916832"/>
            <a:ext cx="3048930" cy="4065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Содержимое 5" descr="DSC_0667.JPG"/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83968" y="1340768"/>
            <a:ext cx="3419443" cy="2592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DSC_0679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76056" y="4149080"/>
            <a:ext cx="3456384" cy="23042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Изготовили таблички-указатели, </a:t>
            </a:r>
            <a:b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фотоальбом наблюдений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DSC_0025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196752"/>
            <a:ext cx="4194025" cy="28083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Содержимое 5" descr="DSC_0022.JPG"/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6016" y="1124744"/>
            <a:ext cx="3888432" cy="27363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DSC_0016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5536" y="4077072"/>
            <a:ext cx="4104456" cy="2780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DSC_0703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716016" y="3977680"/>
            <a:ext cx="4104456" cy="28803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Практическая деятельность: посадка лука, помидор, редиса, огурца, болгарского перца.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DSC_067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555776" y="3933056"/>
            <a:ext cx="4067692" cy="2924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Содержимое 4" descr="DSC_0618.JPG"/>
          <p:cNvPicPr>
            <a:picLocks noGrp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1052736"/>
            <a:ext cx="3960440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26" name="Picture 2" descr="D:\детский сад 2013-2014год средняя группа\огород на окне\DSC_07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052736"/>
            <a:ext cx="4136159" cy="28115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Опыт – наблюдение за ростом лука, помидор, редиса, огурца, болгарского перца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DSC_0036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339752" y="3861048"/>
            <a:ext cx="4059238" cy="2688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Содержимое 6" descr="DSC_003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124744"/>
            <a:ext cx="3960440" cy="2623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DSC_003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1101365"/>
            <a:ext cx="3949144" cy="2615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Труд в уголке природы.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DSC_0728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484784"/>
            <a:ext cx="3456384" cy="22322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Содержимое 5" descr="DSC_0729.JPG"/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88024" y="1484784"/>
            <a:ext cx="3456384" cy="2160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DSC_046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3861048"/>
            <a:ext cx="3696410" cy="24482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DSC_047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3933056"/>
            <a:ext cx="3593538" cy="2380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Наблюдения: «Растут ли наши растения?»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DSC_001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716016" y="3789040"/>
            <a:ext cx="4059238" cy="2688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DSC_00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980729"/>
            <a:ext cx="3954792" cy="2619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Содержимое 9" descr="DSC_0951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251520" y="3861048"/>
            <a:ext cx="4059238" cy="2688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Содержимое 5" descr="DSC_07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1052736"/>
            <a:ext cx="4059238" cy="2688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«Огород круглый год переносится на участок детского сада».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DSC_0053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716016" y="2204864"/>
            <a:ext cx="2016224" cy="39604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DSC_0050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55776" y="2204864"/>
            <a:ext cx="2043683" cy="39604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DSC_0040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23528" y="2204864"/>
            <a:ext cx="2160240" cy="39604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Содержимое 11" descr="DSC_0160.JPG"/>
          <p:cNvPicPr>
            <a:picLocks noGrp="1" noChangeAspect="1"/>
          </p:cNvPicPr>
          <p:nvPr>
            <p:ph sz="half" idx="2"/>
          </p:nvPr>
        </p:nvPicPr>
        <p:blipFill>
          <a:blip r:embed="rId5" cstate="print"/>
          <a:stretch>
            <a:fillRect/>
          </a:stretch>
        </p:blipFill>
        <p:spPr>
          <a:xfrm>
            <a:off x="6862644" y="2204864"/>
            <a:ext cx="1940270" cy="39604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260648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Итоги проекта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DSC_0702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5576" y="1484784"/>
            <a:ext cx="3384376" cy="4608512"/>
          </a:xfrm>
          <a:prstGeom prst="rect">
            <a:avLst/>
          </a:prstGeom>
        </p:spPr>
      </p:pic>
      <p:pic>
        <p:nvPicPr>
          <p:cNvPr id="4" name="Рисунок 3" descr="DSC_0075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88024" y="1484784"/>
            <a:ext cx="3240360" cy="460851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_0723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6"/>
            <a:ext cx="4032448" cy="5373216"/>
          </a:xfrm>
          <a:prstGeom prst="rect">
            <a:avLst/>
          </a:prstGeom>
        </p:spPr>
      </p:pic>
      <p:pic>
        <p:nvPicPr>
          <p:cNvPr id="3" name="Рисунок 2" descr="DSC_07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692696"/>
            <a:ext cx="3888432" cy="54006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404664"/>
            <a:ext cx="748883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 реализации проекта «Огород круглый год» были получены следующие результаты: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познакомились с дикорастущими и культурными растениями.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детей формируется интерес к опытнической и исследовательской деятельности по выращиванию культурных растений в комнатных условиях.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результате практической и опытнической деятельности дети получили необходимые условия для роста растений.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увидели многообразие посевного материала.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стали бережнее относиться к растительному миру.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группе был создан огород на окне.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стали более уважительно относиться к труду.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Наблюдение за растениями были зафиксированы в фото альбоме наблюдений.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Родители приняли активное участие в проекте «Огород круглый 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4" y="404664"/>
            <a:ext cx="53285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Источники информации</a:t>
            </a:r>
            <a:endParaRPr lang="ru-RU" sz="3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2060"/>
              </a:solidFill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980729"/>
            <a:ext cx="784887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1.Воронкевич О. А. «Добро пожаловать в экологию».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Горбатенко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О. Ф. «Система экологического воспитания в ДОУ».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Горькова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Л. Г. «Конспекты занятий по экологическому воспитанию».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Сигимова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М. Н. «Познание мира растений».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Николаева С.Н. Юный эколог: Программа экологического воспитания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дошкольников / С.Н. Николаева – М.: Мозаика-Синтез, 2002. – 128 с.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6. Николаева С.Н. Эколог в детском саду: Программа повышения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квалификации дошкольных работников. / С.Н. Николаева – М.: Мозаика-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Синтез, 2002. – 120 с.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7. Экологическое воспитание дошкольников: Пособие для специалистов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дошкольного воспитания / Автор составитель Николаева С.Н. - М.: ООО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«Фирма «Издательство АСТ» - 1998. - 320 с.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8. Николаева С.Н. Экологическое воспитание младших дошкольников.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Книга для воспитателя детского сада. / С.Н. Николаева – М.: Мозаика-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Синтез, 2002. – 96 с.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9. Николаева С.Н. Методика экологического воспитания в детском саду: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Работа с детьми средних и старших групп детского сада: Книга для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воспитателей 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детского сада / С.Н. Николаева.- М.: Просвещение – 1999. - 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207 с.</a:t>
            </a: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452</TotalTime>
  <Words>546</Words>
  <Application>Microsoft Office PowerPoint</Application>
  <PresentationFormat>Экран (4:3)</PresentationFormat>
  <Paragraphs>63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Бумажная</vt:lpstr>
      <vt:lpstr>Муниципальное бюджетное дошкольное образовательное учреждение «Детский сад п. Молодежный Перелюбского муниципального района Саратовской области» </vt:lpstr>
      <vt:lpstr>Актуальность исследования:</vt:lpstr>
      <vt:lpstr>     Гипотеза.  </vt:lpstr>
      <vt:lpstr>        Приобрели необходимый материал и оборудование для создания «огорода на окне».   </vt:lpstr>
      <vt:lpstr>Изготовили таблички-указатели,  фотоальбом наблюдений</vt:lpstr>
      <vt:lpstr>Практическая деятельность: посадка лука, помидор, редиса, огурца, болгарского перца..</vt:lpstr>
      <vt:lpstr>Опыт – наблюдение за ростом лука, помидор, редиса, огурца, болгарского перца</vt:lpstr>
      <vt:lpstr>Труд в уголке природы.</vt:lpstr>
      <vt:lpstr>Наблюдения: «Растут ли наши растения?»</vt:lpstr>
      <vt:lpstr>«Огород круглый год переносится на участок детского сада».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«Детский сад п. Молодежный Перелюбского муниципального района Саратовской области»</dc:title>
  <dc:creator>1</dc:creator>
  <cp:lastModifiedBy>1</cp:lastModifiedBy>
  <cp:revision>26</cp:revision>
  <dcterms:created xsi:type="dcterms:W3CDTF">2015-02-02T09:38:37Z</dcterms:created>
  <dcterms:modified xsi:type="dcterms:W3CDTF">2022-02-21T09:49:35Z</dcterms:modified>
</cp:coreProperties>
</file>