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8" r:id="rId4"/>
    <p:sldId id="262" r:id="rId5"/>
    <p:sldId id="263" r:id="rId6"/>
    <p:sldId id="264" r:id="rId7"/>
    <p:sldId id="261" r:id="rId8"/>
    <p:sldId id="260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thinglink.me/api/image/892047205303582720/1240/10/scaletowid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857364"/>
            <a:ext cx="9144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Шипов лес – </a:t>
            </a:r>
          </a:p>
          <a:p>
            <a:pPr algn="ctr"/>
            <a:r>
              <a:rPr lang="ru-RU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богатство Воронежской области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0298" y="6072206"/>
            <a:ext cx="6072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Тульская О.К.  МКОУ  </a:t>
            </a:r>
            <a:r>
              <a:rPr lang="ru-RU" sz="2400" b="1" dirty="0" err="1" smtClean="0">
                <a:solidFill>
                  <a:srgbClr val="FFFF00"/>
                </a:solidFill>
              </a:rPr>
              <a:t>Ударниковская</a:t>
            </a:r>
            <a:r>
              <a:rPr lang="ru-RU" sz="2400" b="1" dirty="0" smtClean="0">
                <a:solidFill>
                  <a:srgbClr val="FFFF00"/>
                </a:solidFill>
              </a:rPr>
              <a:t>  ООШ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b0b/00033f5a-24e646ed/img42.jpg"/>
          <p:cNvPicPr/>
          <p:nvPr/>
        </p:nvPicPr>
        <p:blipFill>
          <a:blip r:embed="rId2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3" y="642918"/>
            <a:ext cx="7715304" cy="49863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889844"/>
            <a:ext cx="70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85786" y="642918"/>
            <a:ext cx="77153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857224" y="500042"/>
            <a:ext cx="757242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Шипов лес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самая крупная островная дубрава в Черноземном крае. На юг от нее не встретишь ни одного массива до самых предгорий Кавказа. По правому нагорному берегу реки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Осередь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левому притоку реки Дон, тянется Шипов лес неширокой (6-12 км) лентой от Павловска до Бутурлиновки. Площадь этого уникального леса около 32 тысяч гектаров. Только две широкие безлесные балки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провороты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рассекают Шипов лес на Первую и Вторую Корабельные рощи и Казенную дачу.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Широкую известность Шипов лес получил в начале XVIII века. В 1709 году в поисках удобного места для строительства кораблей на Дону Петр I обнаружил недалеко от Павловска нетронутый топором девственный лес с дубами до 400-450-летнего возраста. За островное расположение леса и высокое качество древесины назвал Петр лесной массив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Золотым кустом государства Российского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Стройные высотой 26-30 метров дубы доминируют над появившимися здесь позднее липой,  кленом,  лещиной.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42910" y="428605"/>
            <a:ext cx="7786742" cy="500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Сильное впечатление мощью деревьев и обилием зелени производит высокоствольная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старовозрастная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дубрава. На площади около 100 га сохраняется один из редких сохранившихся в Шиповом лесу естественных древостоев. В возрасте около 200 лет высота дубов достигает 40 м, а средний диаметр около полуметра. Запас древесины на 1 га 500-550 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³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Ствол одного только дерева в объеме составляет 5-6 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³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 первый ярус к дубу здесь поднимаются немногие экземпляры ясеня. Во втором ярусе растут спутники дуба и его свита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клен остролистный, липа, в третьем, подлеске, господствует толстоствольная лещина и клен полевой. Травянистый покров представлен снытью обыкновенной, копытнем европейским, ясменником пахучим, медуницей, осокой волосистой. Во всем Шиповом лесу доминирует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позднораспускающаяся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разновидность дуба, деревья которой отличаются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прямоствольностью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очень высоким качеством древесины.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 flipV="1">
            <a:off x="0" y="4714884"/>
            <a:ext cx="9144000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hipov.ru/uploads/files/images/dub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1" y="428604"/>
            <a:ext cx="4071966" cy="51149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357818" y="107154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72132" y="1071546"/>
            <a:ext cx="30718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центральной части Красного лесничества отобраны сотни плюсовых деревьев, отмеченных специальным белым пояском и номером. Это деревья – маточники, от которых заготавливают желуди для </a:t>
            </a:r>
            <a:r>
              <a:rPr lang="ru-RU" dirty="0" err="1" smtClean="0"/>
              <a:t>лесоплеменного</a:t>
            </a:r>
            <a:r>
              <a:rPr lang="ru-RU" dirty="0" smtClean="0"/>
              <a:t> дела в лесных хозяйствах Центрального Черноземья и многих других районов России.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rscf.ru/sites/default/files/field/image/25a256598a06fd28fc1e6ccfadd176b3b95d60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642918"/>
            <a:ext cx="3571900" cy="492922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000496" y="1357298"/>
            <a:ext cx="45720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Воронежской области серые лесные почвы представлены тремя видами: темно-серыми, серыми и светло-серыми почвами. Они образовались под широколиственным лесом и сохранились в естественном виде под Шиповым лесом. Целинная растительность – дубовый лес из дуба </a:t>
            </a:r>
            <a:r>
              <a:rPr lang="ru-RU" dirty="0" err="1" smtClean="0"/>
              <a:t>черешчатого</a:t>
            </a:r>
            <a:r>
              <a:rPr lang="ru-RU" dirty="0" smtClean="0"/>
              <a:t> с примесью клена, липы, вяза, ясеня – материнская порода для серых лесных почв, которые содержат высокое содержание гумуса – от 5 до 11 %.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71480"/>
            <a:ext cx="7858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100" name="Picture 4" descr="http://900igr.net/up/datai/123730/0014-011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9"/>
            <a:ext cx="3429024" cy="278608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214810" y="642918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Косуля </a:t>
            </a:r>
            <a:r>
              <a:rPr lang="ru-RU" dirty="0" smtClean="0"/>
              <a:t>– одно из красивейших животных в семействе Оленей.</a:t>
            </a:r>
            <a:endParaRPr lang="ru-RU" dirty="0"/>
          </a:p>
        </p:txBody>
      </p:sp>
      <p:pic>
        <p:nvPicPr>
          <p:cNvPr id="4102" name="Picture 6" descr="http://actualtopics.ru/wp-content/uploads/2016/05/kab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214686"/>
            <a:ext cx="4214842" cy="328614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4348" y="3643314"/>
            <a:ext cx="791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Кабан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ap.vokrugsveta.ru/picts/articles/zavolzhsky-reser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500042"/>
            <a:ext cx="3630607" cy="300039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43372" y="857232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Лиса обыкновенная</a:t>
            </a:r>
            <a:endParaRPr lang="ru-RU" b="1" dirty="0"/>
          </a:p>
        </p:txBody>
      </p:sp>
      <p:pic>
        <p:nvPicPr>
          <p:cNvPr id="2052" name="Picture 4" descr="https://avatars.mds.yandex.net/get-pdb/199965/2b1f1608-7266-40bd-85f7-4a90c35b8790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357562"/>
            <a:ext cx="3857652" cy="307185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85852" y="4572008"/>
            <a:ext cx="1350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Волк серый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tatica2.detstvo.ru/foto/original/2005/10/24/b68545a297ef5538a68dbd381b203f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85728"/>
            <a:ext cx="4214842" cy="321467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643042" y="928670"/>
            <a:ext cx="771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Белка</a:t>
            </a:r>
            <a:endParaRPr lang="ru-RU" b="1" dirty="0"/>
          </a:p>
        </p:txBody>
      </p:sp>
      <p:pic>
        <p:nvPicPr>
          <p:cNvPr id="1030" name="Picture 6" descr="http://s1.fotokto.ru/photo/full/46/4645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3786213" cy="280032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929190" y="4500570"/>
            <a:ext cx="2684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Дятел</a:t>
            </a:r>
            <a:r>
              <a:rPr lang="ru-RU" dirty="0" smtClean="0"/>
              <a:t> </a:t>
            </a:r>
            <a:r>
              <a:rPr lang="ru-RU" b="1" dirty="0" smtClean="0"/>
              <a:t>большой пестрый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riavrn.ru/upload/preview/3/4/2/34214cb9687571fcd3f8c74db54748c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3286148" cy="269555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72000" y="1071546"/>
            <a:ext cx="1383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Заяц - русак</a:t>
            </a:r>
            <a:endParaRPr lang="ru-RU" b="1" dirty="0"/>
          </a:p>
        </p:txBody>
      </p:sp>
      <p:pic>
        <p:nvPicPr>
          <p:cNvPr id="1026" name="Picture 2" descr="https://www.myplanet-ua.com/wp-content/uploads/2014/03/9484827747_21f23a0527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214686"/>
            <a:ext cx="4572032" cy="321471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71604" y="4071942"/>
            <a:ext cx="1367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Жук - олень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blogs.northcountrypublicradio.org/allin/files/2016/01/sugarmapleinf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5" y="571480"/>
            <a:ext cx="4071966" cy="4786346"/>
          </a:xfrm>
          <a:prstGeom prst="rect">
            <a:avLst/>
          </a:prstGeom>
          <a:noFill/>
        </p:spPr>
      </p:pic>
      <p:pic>
        <p:nvPicPr>
          <p:cNvPr id="23556" name="Picture 4" descr="https://rastenievod.com/wp-content/uploads/2017/11/1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642918"/>
            <a:ext cx="3857652" cy="464347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214414" y="5857892"/>
            <a:ext cx="3958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                                              Клен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blog-travushka.ru/wp-content/uploads/2016/02/%D0%94%D0%950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3786214" cy="4572032"/>
          </a:xfrm>
          <a:prstGeom prst="rect">
            <a:avLst/>
          </a:prstGeom>
          <a:noFill/>
        </p:spPr>
      </p:pic>
      <p:pic>
        <p:nvPicPr>
          <p:cNvPr id="24582" name="Picture 6" descr="http://mtdata.ru/u1/photoFD6F/20722507206-0/original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7166"/>
            <a:ext cx="3929090" cy="450059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643306" y="5643578"/>
            <a:ext cx="1225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          Липа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semiramisgardens.ru/upload/iblock/956/9561935a38abe6bdca3d45e07b7660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3987797" cy="4257708"/>
          </a:xfrm>
          <a:prstGeom prst="rect">
            <a:avLst/>
          </a:prstGeom>
          <a:noFill/>
        </p:spPr>
      </p:pic>
      <p:pic>
        <p:nvPicPr>
          <p:cNvPr id="25604" name="Picture 4" descr="https://green-life.ru/wp-content/uploads/2017/12/yasen-obyknovennyj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571480"/>
            <a:ext cx="3810000" cy="421484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14810" y="5500702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Ясень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klumba.guru/images/86284/kak-dolgo-tsvetet-hohlat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3500462" cy="4500554"/>
          </a:xfrm>
          <a:prstGeom prst="rect">
            <a:avLst/>
          </a:prstGeom>
          <a:noFill/>
        </p:spPr>
      </p:pic>
      <p:pic>
        <p:nvPicPr>
          <p:cNvPr id="26628" name="Picture 4" descr="http://www.bdkr.ru/Presniakova/hokhlatka-blagorodnaia-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500042"/>
            <a:ext cx="3643338" cy="45005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857620" y="5786454"/>
            <a:ext cx="1098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Хохлатки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cvety-na-dache.ru/wp-content/uploads/2017/12/Screenshot_93-e151436800572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7429552" cy="492922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071934" y="5857892"/>
            <a:ext cx="11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Пролеска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othside.ru/images/2016_03_02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7715304" cy="471490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143372" y="5786454"/>
            <a:ext cx="1422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Гусиный лук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tvoysad.com/uploads/Plod_mayskogo_landyis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428604"/>
            <a:ext cx="3929090" cy="4762500"/>
          </a:xfrm>
          <a:prstGeom prst="rect">
            <a:avLst/>
          </a:prstGeom>
          <a:noFill/>
        </p:spPr>
      </p:pic>
      <p:pic>
        <p:nvPicPr>
          <p:cNvPr id="29700" name="Picture 4" descr="https://img-fotki.yandex.ru/get/4811/157880246.53/0_124243_d0d1f91_or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3844921" cy="478634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71604" y="5786454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Ландыш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43636" y="5715016"/>
            <a:ext cx="208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Плоды ландыша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1142984"/>
            <a:ext cx="68024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dirty="0" smtClean="0">
                <a:solidFill>
                  <a:srgbClr val="FF0000"/>
                </a:solidFill>
              </a:rPr>
              <a:t>Берегите лес!!!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4643446"/>
            <a:ext cx="6215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dirty="0" smtClean="0"/>
              <a:t>Спасибо за внимание!</a:t>
            </a:r>
            <a:endParaRPr lang="ru-RU" sz="4800" i="1" dirty="0"/>
          </a:p>
        </p:txBody>
      </p:sp>
      <p:pic>
        <p:nvPicPr>
          <p:cNvPr id="30722" name="Picture 2" descr="http://allday1.com/uploads/posts/2015-09/1442403086_various-leaves-5-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2571768" cy="2147880"/>
          </a:xfrm>
          <a:prstGeom prst="rect">
            <a:avLst/>
          </a:prstGeom>
          <a:noFill/>
        </p:spPr>
      </p:pic>
      <p:pic>
        <p:nvPicPr>
          <p:cNvPr id="30724" name="Picture 4" descr="http://pix.com.ua/db/nature/trees_leaves/leaves/b-001_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"/>
            <a:ext cx="2500298" cy="1357297"/>
          </a:xfrm>
          <a:prstGeom prst="rect">
            <a:avLst/>
          </a:prstGeom>
          <a:noFill/>
        </p:spPr>
      </p:pic>
      <p:pic>
        <p:nvPicPr>
          <p:cNvPr id="30726" name="Picture 6" descr="http://fotorelax.ru/wp-content/uploads/2016/02/Pictures-of-butterflies-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428868"/>
            <a:ext cx="2500330" cy="1857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319</Words>
  <PresentationFormat>Экран (4:3)</PresentationFormat>
  <Paragraphs>29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Щкола</dc:creator>
  <cp:lastModifiedBy>Щкола</cp:lastModifiedBy>
  <cp:revision>59</cp:revision>
  <dcterms:created xsi:type="dcterms:W3CDTF">2018-04-24T06:12:58Z</dcterms:created>
  <dcterms:modified xsi:type="dcterms:W3CDTF">2018-04-27T06:48:06Z</dcterms:modified>
</cp:coreProperties>
</file>