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7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4775FA-F4C3-4D24-882C-2527AE34DDE6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19FC8F-F54C-4F3F-8684-06199D91FF8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4775FA-F4C3-4D24-882C-2527AE34DDE6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19FC8F-F54C-4F3F-8684-06199D91FF8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4775FA-F4C3-4D24-882C-2527AE34DDE6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19FC8F-F54C-4F3F-8684-06199D91FF8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4775FA-F4C3-4D24-882C-2527AE34DDE6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19FC8F-F54C-4F3F-8684-06199D91FF8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4775FA-F4C3-4D24-882C-2527AE34DDE6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19FC8F-F54C-4F3F-8684-06199D91FF8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4775FA-F4C3-4D24-882C-2527AE34DDE6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19FC8F-F54C-4F3F-8684-06199D91FF8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4775FA-F4C3-4D24-882C-2527AE34DDE6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19FC8F-F54C-4F3F-8684-06199D91FF8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4775FA-F4C3-4D24-882C-2527AE34DDE6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19FC8F-F54C-4F3F-8684-06199D91FF8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4775FA-F4C3-4D24-882C-2527AE34DDE6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19FC8F-F54C-4F3F-8684-06199D91FF87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4775FA-F4C3-4D24-882C-2527AE34DDE6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19FC8F-F54C-4F3F-8684-06199D91FF8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4775FA-F4C3-4D24-882C-2527AE34DDE6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19FC8F-F54C-4F3F-8684-06199D91FF8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E4775FA-F4C3-4D24-882C-2527AE34DDE6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C19FC8F-F54C-4F3F-8684-06199D91FF8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836712"/>
            <a:ext cx="7772400" cy="1828800"/>
          </a:xfrm>
        </p:spPr>
        <p:txBody>
          <a:bodyPr/>
          <a:lstStyle/>
          <a:p>
            <a:r>
              <a:rPr lang="ru-RU" dirty="0" smtClean="0"/>
              <a:t>Проект «Чтение на лужайке»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5085184"/>
            <a:ext cx="7772400" cy="914400"/>
          </a:xfrm>
        </p:spPr>
        <p:txBody>
          <a:bodyPr/>
          <a:lstStyle/>
          <a:p>
            <a:r>
              <a:rPr lang="ru-RU" dirty="0" smtClean="0"/>
              <a:t>Воспитатель МДОБУ №17 г. Минусинска </a:t>
            </a:r>
          </a:p>
          <a:p>
            <a:r>
              <a:rPr lang="ru-RU" dirty="0" err="1" smtClean="0"/>
              <a:t>Нюхаева</a:t>
            </a:r>
            <a:r>
              <a:rPr lang="ru-RU" dirty="0" smtClean="0"/>
              <a:t> Вероника Александровна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986880"/>
          </a:xfrm>
        </p:spPr>
        <p:txBody>
          <a:bodyPr anchor="ctr">
            <a:normAutofit fontScale="55000" lnSpcReduction="20000"/>
          </a:bodyPr>
          <a:lstStyle/>
          <a:p>
            <a:pPr>
              <a:buNone/>
            </a:pPr>
            <a:r>
              <a:rPr lang="ru-RU" b="1" dirty="0" smtClean="0"/>
              <a:t>Тип проекта:</a:t>
            </a:r>
            <a:r>
              <a:rPr lang="ru-RU" dirty="0" smtClean="0"/>
              <a:t> творческий</a:t>
            </a:r>
          </a:p>
          <a:p>
            <a:pPr>
              <a:buNone/>
            </a:pPr>
            <a:r>
              <a:rPr lang="ru-RU" b="1" dirty="0" smtClean="0"/>
              <a:t>Масштаб:</a:t>
            </a:r>
            <a:r>
              <a:rPr lang="ru-RU" dirty="0" smtClean="0"/>
              <a:t> краткосрочный</a:t>
            </a:r>
          </a:p>
          <a:p>
            <a:pPr>
              <a:buNone/>
            </a:pPr>
            <a:r>
              <a:rPr lang="ru-RU" b="1" dirty="0" smtClean="0"/>
              <a:t>Цель</a:t>
            </a:r>
            <a:r>
              <a:rPr lang="ru-RU" dirty="0" smtClean="0"/>
              <a:t>: создание условий для </a:t>
            </a:r>
            <a:r>
              <a:rPr lang="ru-RU" dirty="0" smtClean="0"/>
              <a:t>эффективного средства образования и воспитания </a:t>
            </a:r>
            <a:r>
              <a:rPr lang="ru-RU" dirty="0" smtClean="0"/>
              <a:t>дошкольников</a:t>
            </a:r>
          </a:p>
          <a:p>
            <a:pPr>
              <a:buNone/>
            </a:pPr>
            <a:r>
              <a:rPr lang="ru-RU" dirty="0" smtClean="0"/>
              <a:t>через чтение.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b="1" dirty="0" smtClean="0"/>
              <a:t> </a:t>
            </a:r>
            <a:r>
              <a:rPr lang="ru-RU" b="1" dirty="0" smtClean="0"/>
              <a:t>Задачи</a:t>
            </a:r>
            <a:r>
              <a:rPr lang="ru-RU" b="1" dirty="0" smtClean="0"/>
              <a:t>:</a:t>
            </a:r>
            <a:endParaRPr lang="ru-RU" dirty="0" smtClean="0"/>
          </a:p>
          <a:p>
            <a:pPr lvl="0">
              <a:buNone/>
            </a:pPr>
            <a:r>
              <a:rPr lang="ru-RU" dirty="0" smtClean="0"/>
              <a:t>Приобщать </a:t>
            </a:r>
            <a:r>
              <a:rPr lang="ru-RU" dirty="0" smtClean="0"/>
              <a:t>детей</a:t>
            </a:r>
            <a:r>
              <a:rPr lang="ru-RU" dirty="0" smtClean="0"/>
              <a:t> к книжной культуре, воспитывать грамотного читателя.</a:t>
            </a:r>
          </a:p>
          <a:p>
            <a:pPr lvl="0">
              <a:buNone/>
            </a:pPr>
            <a:r>
              <a:rPr lang="ru-RU" dirty="0" smtClean="0"/>
              <a:t>Повысить эффективность работы по приобщению детей к книге во взаимодействии всех участников образовательного процесса: педагогов, </a:t>
            </a:r>
            <a:r>
              <a:rPr lang="ru-RU" dirty="0" smtClean="0"/>
              <a:t>детей.</a:t>
            </a:r>
            <a:endParaRPr lang="ru-RU" dirty="0" smtClean="0"/>
          </a:p>
          <a:p>
            <a:pPr lvl="0">
              <a:buNone/>
            </a:pPr>
            <a:r>
              <a:rPr lang="ru-RU" dirty="0" smtClean="0"/>
              <a:t>Способствовать поддержанию </a:t>
            </a:r>
            <a:r>
              <a:rPr lang="ru-RU" dirty="0" smtClean="0"/>
              <a:t>традиций </a:t>
            </a:r>
            <a:r>
              <a:rPr lang="ru-RU" dirty="0" smtClean="0"/>
              <a:t>чтения.</a:t>
            </a:r>
          </a:p>
          <a:p>
            <a:pPr>
              <a:buNone/>
            </a:pPr>
            <a:r>
              <a:rPr lang="ru-RU" b="1" dirty="0" smtClean="0"/>
              <a:t>Ожидаемые результаты: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- Повышение интереса детей </a:t>
            </a:r>
            <a:r>
              <a:rPr lang="ru-RU" dirty="0" smtClean="0"/>
              <a:t>к </a:t>
            </a:r>
            <a:r>
              <a:rPr lang="ru-RU" dirty="0" smtClean="0"/>
              <a:t>художественной литературе.</a:t>
            </a:r>
          </a:p>
          <a:p>
            <a:pPr>
              <a:buNone/>
            </a:pPr>
            <a:r>
              <a:rPr lang="ru-RU" dirty="0" smtClean="0"/>
              <a:t>- Закрепление </a:t>
            </a:r>
            <a:r>
              <a:rPr lang="ru-RU" dirty="0" smtClean="0"/>
              <a:t>традиции </a:t>
            </a:r>
            <a:r>
              <a:rPr lang="ru-RU" dirty="0" smtClean="0"/>
              <a:t>чтения.</a:t>
            </a:r>
          </a:p>
          <a:p>
            <a:pPr>
              <a:buNone/>
            </a:pPr>
            <a:r>
              <a:rPr lang="ru-RU" dirty="0" smtClean="0"/>
              <a:t>-Обобщение и распространение </a:t>
            </a:r>
            <a:r>
              <a:rPr lang="ru-RU" dirty="0" smtClean="0"/>
              <a:t>опыта </a:t>
            </a:r>
            <a:r>
              <a:rPr lang="ru-RU" dirty="0" smtClean="0"/>
              <a:t>воспитания по приобщению детей к художественной литературе.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b="1" dirty="0" smtClean="0"/>
              <a:t>Участники: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Дети от </a:t>
            </a:r>
            <a:r>
              <a:rPr lang="ru-RU" dirty="0" smtClean="0"/>
              <a:t>2 </a:t>
            </a:r>
            <a:r>
              <a:rPr lang="ru-RU" dirty="0" smtClean="0"/>
              <a:t>до 7 лет, </a:t>
            </a:r>
            <a:r>
              <a:rPr lang="ru-RU" dirty="0" smtClean="0"/>
              <a:t>педагоги МДОБУ «Детский сад № 17» г. Минусинска.</a:t>
            </a:r>
            <a:endParaRPr lang="ru-RU" dirty="0" smtClean="0"/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Сроки </a:t>
            </a:r>
            <a:r>
              <a:rPr lang="ru-RU" b="1" dirty="0" smtClean="0"/>
              <a:t>реализации проекта: с </a:t>
            </a:r>
            <a:r>
              <a:rPr lang="ru-RU" b="1" dirty="0" smtClean="0"/>
              <a:t>01.06.2021 </a:t>
            </a:r>
            <a:r>
              <a:rPr lang="ru-RU" b="1" dirty="0" smtClean="0"/>
              <a:t>по </a:t>
            </a:r>
            <a:r>
              <a:rPr lang="ru-RU" b="1" dirty="0" smtClean="0"/>
              <a:t>31.08.2021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Этапы:</a:t>
            </a:r>
          </a:p>
          <a:p>
            <a:r>
              <a:rPr lang="ru-RU" dirty="0" smtClean="0"/>
              <a:t>-подготовительный(составление плана, место, сбор книг, коврики);</a:t>
            </a:r>
          </a:p>
          <a:p>
            <a:r>
              <a:rPr lang="ru-RU" dirty="0" smtClean="0"/>
              <a:t>- основной (оформление беседки в соответствии намеченного плана, посещение беседки, чтение на лужайке);</a:t>
            </a:r>
          </a:p>
          <a:p>
            <a:r>
              <a:rPr lang="ru-RU" dirty="0" smtClean="0"/>
              <a:t>-заключительный (отчет фотоматериалами).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Подготовительный этап</a:t>
            </a:r>
            <a:endParaRPr lang="ru-RU" dirty="0"/>
          </a:p>
        </p:txBody>
      </p:sp>
      <p:pic>
        <p:nvPicPr>
          <p:cNvPr id="1028" name="Picture 4" descr="C:\Users\user\Desktop\чтение\1633314984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057880"/>
            <a:ext cx="6912768" cy="49610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8183880" cy="1051560"/>
          </a:xfrm>
        </p:spPr>
        <p:txBody>
          <a:bodyPr/>
          <a:lstStyle/>
          <a:p>
            <a:r>
              <a:rPr lang="ru-RU" dirty="0" smtClean="0"/>
              <a:t>Основной этап</a:t>
            </a:r>
            <a:endParaRPr lang="ru-RU" dirty="0"/>
          </a:p>
        </p:txBody>
      </p:sp>
      <p:pic>
        <p:nvPicPr>
          <p:cNvPr id="2050" name="Picture 2" descr="C:\Users\user\Desktop\чтение\163331422916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772816"/>
            <a:ext cx="5583767" cy="4187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Desktop\чтение\16333144976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530225"/>
            <a:ext cx="6048671" cy="53351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user\Desktop\чтение\IMG_20210617_135805_2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530225"/>
            <a:ext cx="6120680" cy="53572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чтение\163331422914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476672"/>
            <a:ext cx="4111046" cy="3083284"/>
          </a:xfrm>
          <a:prstGeom prst="rect">
            <a:avLst/>
          </a:prstGeom>
          <a:noFill/>
        </p:spPr>
      </p:pic>
      <p:pic>
        <p:nvPicPr>
          <p:cNvPr id="5123" name="Picture 3" descr="C:\Users\user\Desktop\чтение\16333142291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590240" y="-10396536"/>
            <a:ext cx="9782400" cy="7336800"/>
          </a:xfrm>
          <a:prstGeom prst="rect">
            <a:avLst/>
          </a:prstGeom>
          <a:noFill/>
        </p:spPr>
      </p:pic>
      <p:pic>
        <p:nvPicPr>
          <p:cNvPr id="5124" name="Picture 4" descr="C:\Users\user\Desktop\чтение\1633314229129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79512" y="3140968"/>
            <a:ext cx="4718400" cy="353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user\Desktop\чтение\IMG_20210709_101943_99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32656"/>
            <a:ext cx="4187825" cy="4187825"/>
          </a:xfrm>
          <a:prstGeom prst="rect">
            <a:avLst/>
          </a:prstGeom>
          <a:noFill/>
        </p:spPr>
      </p:pic>
      <p:pic>
        <p:nvPicPr>
          <p:cNvPr id="6147" name="Picture 3" descr="C:\Users\user\Desktop\чтение\16333144976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988840"/>
            <a:ext cx="4375176" cy="4476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esktop\чтение\IMG_20210709_101943_84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404664"/>
            <a:ext cx="4187825" cy="4187825"/>
          </a:xfrm>
          <a:prstGeom prst="rect">
            <a:avLst/>
          </a:prstGeom>
          <a:noFill/>
        </p:spPr>
      </p:pic>
      <p:pic>
        <p:nvPicPr>
          <p:cNvPr id="7171" name="Picture 3" descr="C:\Users\user\Desktop\чтение\IMG_20210617_135805_1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44824"/>
            <a:ext cx="4149080" cy="4149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algn="ctr">
              <a:buNone/>
            </a:pPr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27</TotalTime>
  <Words>81</Words>
  <Application>Microsoft Office PowerPoint</Application>
  <PresentationFormat>Экран (4:3)</PresentationFormat>
  <Paragraphs>31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Аспект</vt:lpstr>
      <vt:lpstr>Проект «Чтение на лужайке»</vt:lpstr>
      <vt:lpstr>Слайд 2</vt:lpstr>
      <vt:lpstr>Слайд 3</vt:lpstr>
      <vt:lpstr>Слайд 4</vt:lpstr>
      <vt:lpstr>Основной этап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«Чтение на лужайке»</dc:title>
  <dc:creator>Admin</dc:creator>
  <cp:lastModifiedBy>Admin</cp:lastModifiedBy>
  <cp:revision>3</cp:revision>
  <dcterms:created xsi:type="dcterms:W3CDTF">2021-10-04T03:54:59Z</dcterms:created>
  <dcterms:modified xsi:type="dcterms:W3CDTF">2021-10-04T04:22:30Z</dcterms:modified>
</cp:coreProperties>
</file>