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60" r:id="rId3"/>
    <p:sldId id="259" r:id="rId4"/>
    <p:sldId id="263" r:id="rId5"/>
    <p:sldId id="261" r:id="rId6"/>
    <p:sldId id="275" r:id="rId7"/>
    <p:sldId id="276" r:id="rId8"/>
    <p:sldId id="278" r:id="rId9"/>
    <p:sldId id="277" r:id="rId10"/>
    <p:sldId id="279" r:id="rId11"/>
    <p:sldId id="280" r:id="rId12"/>
    <p:sldId id="281" r:id="rId13"/>
    <p:sldId id="283" r:id="rId14"/>
    <p:sldId id="284" r:id="rId15"/>
    <p:sldId id="285" r:id="rId16"/>
    <p:sldId id="287" r:id="rId17"/>
    <p:sldId id="269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63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2B6947-AA04-4936-BE72-07045884F4F2}" type="datetimeFigureOut">
              <a:rPr lang="ru-RU" smtClean="0"/>
              <a:pPr/>
              <a:t>20.05.2024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CC152B-937B-407F-8E61-D8E737B7549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CC152B-937B-407F-8E61-D8E737B7549F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CC152B-937B-407F-8E61-D8E737B7549F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CC152B-937B-407F-8E61-D8E737B7549F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CC152B-937B-407F-8E61-D8E737B7549F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CC152B-937B-407F-8E61-D8E737B7549F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CC152B-937B-407F-8E61-D8E737B7549F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CC152B-937B-407F-8E61-D8E737B7549F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CC152B-937B-407F-8E61-D8E737B7549F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CC152B-937B-407F-8E61-D8E737B7549F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CC152B-937B-407F-8E61-D8E737B7549F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CC152B-937B-407F-8E61-D8E737B7549F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CC152B-937B-407F-8E61-D8E737B7549F}" type="slidenum">
              <a:rPr lang="ru-RU" smtClean="0"/>
              <a:pPr/>
              <a:t>16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5B980-5779-46C5-9B46-92DA649008B1}" type="datetimeFigureOut">
              <a:rPr lang="ru-RU" smtClean="0"/>
              <a:pPr/>
              <a:t>20.05.2024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996F9-739D-40AA-95FB-06483778DA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5B980-5779-46C5-9B46-92DA649008B1}" type="datetimeFigureOut">
              <a:rPr lang="ru-RU" smtClean="0"/>
              <a:pPr/>
              <a:t>20.05.2024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996F9-739D-40AA-95FB-06483778DA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5B980-5779-46C5-9B46-92DA649008B1}" type="datetimeFigureOut">
              <a:rPr lang="ru-RU" smtClean="0"/>
              <a:pPr/>
              <a:t>20.05.2024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996F9-739D-40AA-95FB-06483778DA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5B980-5779-46C5-9B46-92DA649008B1}" type="datetimeFigureOut">
              <a:rPr lang="ru-RU" smtClean="0"/>
              <a:pPr/>
              <a:t>20.05.2024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996F9-739D-40AA-95FB-06483778DA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5B980-5779-46C5-9B46-92DA649008B1}" type="datetimeFigureOut">
              <a:rPr lang="ru-RU" smtClean="0"/>
              <a:pPr/>
              <a:t>20.05.2024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996F9-739D-40AA-95FB-06483778DA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5B980-5779-46C5-9B46-92DA649008B1}" type="datetimeFigureOut">
              <a:rPr lang="ru-RU" smtClean="0"/>
              <a:pPr/>
              <a:t>20.05.2024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996F9-739D-40AA-95FB-06483778DA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5B980-5779-46C5-9B46-92DA649008B1}" type="datetimeFigureOut">
              <a:rPr lang="ru-RU" smtClean="0"/>
              <a:pPr/>
              <a:t>20.05.2024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996F9-739D-40AA-95FB-06483778DA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5B980-5779-46C5-9B46-92DA649008B1}" type="datetimeFigureOut">
              <a:rPr lang="ru-RU" smtClean="0"/>
              <a:pPr/>
              <a:t>20.05.2024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996F9-739D-40AA-95FB-06483778DA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5B980-5779-46C5-9B46-92DA649008B1}" type="datetimeFigureOut">
              <a:rPr lang="ru-RU" smtClean="0"/>
              <a:pPr/>
              <a:t>20.05.2024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996F9-739D-40AA-95FB-06483778DA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5B980-5779-46C5-9B46-92DA649008B1}" type="datetimeFigureOut">
              <a:rPr lang="ru-RU" smtClean="0"/>
              <a:pPr/>
              <a:t>20.05.2024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996F9-739D-40AA-95FB-06483778DA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5B980-5779-46C5-9B46-92DA649008B1}" type="datetimeFigureOut">
              <a:rPr lang="ru-RU" smtClean="0"/>
              <a:pPr/>
              <a:t>20.05.2024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D996F9-739D-40AA-95FB-06483778DA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B5B980-5779-46C5-9B46-92DA649008B1}" type="datetimeFigureOut">
              <a:rPr lang="ru-RU" smtClean="0"/>
              <a:pPr/>
              <a:t>20.05.2024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D996F9-739D-40AA-95FB-06483778DA0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МУНИЦИПАЛЬНОЕ ДОШКОЛЬНОЕ ОБРАЗОВАТЕЛЬНОЕ УЧРЕЖДЕНИЕ </a:t>
            </a:r>
            <a:br>
              <a:rPr lang="ru-RU" sz="1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«ДЕТСКИЙ САД № 208 ЦЕНТРАЛЬНОГО РАЙОНА ВОЛГОГРАДА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ru-RU" b="1" dirty="0" smtClean="0"/>
              <a:t>   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43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Авторское пособие по физическому воспитанию детей </a:t>
            </a:r>
          </a:p>
          <a:p>
            <a:pPr algn="ctr">
              <a:buNone/>
            </a:pPr>
            <a:r>
              <a:rPr lang="ru-RU" sz="4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 БУДЬ ЗДОРОВ, МАЛЫШ!»</a:t>
            </a:r>
          </a:p>
          <a:p>
            <a:pPr algn="ctr">
              <a:buNone/>
            </a:pPr>
            <a:endParaRPr lang="ru-RU" sz="4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>
              <a:buNone/>
            </a:pP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Подготовил: 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старший воспитатель –</a:t>
            </a: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Салогубова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И.П.</a:t>
            </a:r>
          </a:p>
          <a:p>
            <a:pPr algn="r">
              <a:buNone/>
            </a:pPr>
            <a:r>
              <a:rPr lang="ru-RU" sz="1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воспитательБеликова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О.А.</a:t>
            </a:r>
            <a:endParaRPr lang="ru-RU" sz="1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357190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АКТУАЛЬНОСТЬ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10" name="Содержимое 9"/>
          <p:cNvSpPr>
            <a:spLocks noGrp="1"/>
          </p:cNvSpPr>
          <p:nvPr>
            <p:ph sz="half" idx="1"/>
          </p:nvPr>
        </p:nvSpPr>
        <p:spPr>
          <a:xfrm flipH="1">
            <a:off x="357158" y="642918"/>
            <a:ext cx="8572560" cy="5929354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20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В настоящее время проблема здоровья подрастающего поколения - одна из наиболее актуальных. Увеличивается количество физически ослабленных, часто и длительно  болеющих детей.</a:t>
            </a:r>
          </a:p>
          <a:p>
            <a:pPr algn="just">
              <a:buNone/>
            </a:pPr>
            <a:r>
              <a:rPr lang="ru-RU" sz="20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Проводя большую часть времени в детском саду, у детей д.б. возможность  расти в </a:t>
            </a:r>
            <a:r>
              <a:rPr lang="ru-RU" sz="2000" b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здоровьесберегающих</a:t>
            </a:r>
            <a:r>
              <a:rPr lang="ru-RU" sz="20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условиях. И не только возможность, но и желание. А оно появится, когда будет сформировано осознанное отношение к своему здоровью. Так как основной вид деятельности «дошкольного детства» игровой, значит и условия формирования бережного отношения к здоровью должны формироваться в игре.</a:t>
            </a:r>
          </a:p>
          <a:p>
            <a:pPr algn="just">
              <a:buNone/>
            </a:pPr>
            <a:r>
              <a:rPr lang="ru-RU" sz="20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Поэтому у нас возникла задумка сделать «нечто», что заинтересует ребенка своей яркостью, необычностью, а педагогов возможностью реализовать задачи </a:t>
            </a:r>
            <a:r>
              <a:rPr lang="ru-RU" sz="2000" b="1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здоровьесбережения</a:t>
            </a:r>
            <a:r>
              <a:rPr lang="ru-RU" sz="20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в детском саду, не отходя от стола. </a:t>
            </a:r>
          </a:p>
          <a:p>
            <a:pPr algn="just">
              <a:buNone/>
            </a:pPr>
            <a:r>
              <a:rPr lang="ru-RU" sz="20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На наш взгляд, одним из решений данной проблемы стало изготовление  своего рода многофункциональной игры. Так появилось 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пособие «Будь здоров, малыш!»</a:t>
            </a:r>
          </a:p>
          <a:p>
            <a:pPr algn="just">
              <a:buNone/>
            </a:pPr>
            <a:endParaRPr lang="ru-RU" sz="2000" b="1" dirty="0">
              <a:solidFill>
                <a:schemeClr val="bg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00B050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14290"/>
            <a:ext cx="8229600" cy="428628"/>
          </a:xfrm>
        </p:spPr>
        <p:txBody>
          <a:bodyPr>
            <a:normAutofit fontScale="90000"/>
          </a:bodyPr>
          <a:lstStyle/>
          <a:p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4" name="Выноска-облако 3"/>
          <p:cNvSpPr/>
          <p:nvPr/>
        </p:nvSpPr>
        <p:spPr>
          <a:xfrm>
            <a:off x="285720" y="285728"/>
            <a:ext cx="8501122" cy="1857388"/>
          </a:xfrm>
          <a:prstGeom prst="cloudCallou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ЦЕЛЬ ПОСОБИЯ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формирование и закрепление знаний о здоровом образе жизни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Выноска со стрелкой вверх 7"/>
          <p:cNvSpPr/>
          <p:nvPr/>
        </p:nvSpPr>
        <p:spPr>
          <a:xfrm>
            <a:off x="785786" y="2285992"/>
            <a:ext cx="7858180" cy="4071966"/>
          </a:xfrm>
          <a:prstGeom prst="upArrowCallout">
            <a:avLst>
              <a:gd name="adj1" fmla="val 34673"/>
              <a:gd name="adj2" fmla="val 52293"/>
              <a:gd name="adj3" fmla="val 25000"/>
              <a:gd name="adj4" fmla="val 6981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знакомить с понятием ЗОЖ;</a:t>
            </a:r>
          </a:p>
          <a:p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-расширять знания о режиме дня , предметах гигиены, частях тела, витаминах, правильном питании…</a:t>
            </a:r>
          </a:p>
          <a:p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-развивать мелкую моторику, тактильное восприятие, координацию рук…</a:t>
            </a:r>
          </a:p>
          <a:p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-тренировать работу глазных мышц, укреплять артикуляционный аппарат;</a:t>
            </a:r>
          </a:p>
          <a:p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-воспитывать бережное отношение к собственному здоровью, умение применять полученные знания в жизни.</a:t>
            </a:r>
            <a:endParaRPr lang="ru-RU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714744" y="2571744"/>
            <a:ext cx="20002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ЗАДАЧИ:</a:t>
            </a:r>
            <a:endParaRPr lang="ru-RU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50"/>
            </a:gs>
            <a:gs pos="25000">
              <a:srgbClr val="21D6E0"/>
            </a:gs>
            <a:gs pos="75000">
              <a:srgbClr val="0087E6"/>
            </a:gs>
            <a:gs pos="100000">
              <a:srgbClr val="FFFF0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ПОСОБИЕ 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«БУДЬ ЗДОРОВ, МАЛЫШ!»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1026" name="AutoShape 2" descr="C:\Users\MouDetSad208\Desktop\%D0%BA%D0%B8%D1%82 2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 descr="C:\Users\MouDetSad208\Desktop\%D0%BA%D0%B8%D1%82 2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C:\Users\MouDetSad208\Desktop\%D0%BA%D0%B8%D1%82 2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3" name="AutoShape 9" descr="C:\Users\MouDetSad208\Desktop\%D0%BA%D0%B8%D1%82 3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9" name="Picture 5" descr="C:\Users\MouDetSad208\Desktop\фото пособия\20191008_11554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285860"/>
            <a:ext cx="4000528" cy="3500462"/>
          </a:xfrm>
          <a:prstGeom prst="rect">
            <a:avLst/>
          </a:prstGeom>
          <a:noFill/>
        </p:spPr>
      </p:pic>
      <p:pic>
        <p:nvPicPr>
          <p:cNvPr id="5" name="Picture 6" descr="C:\Users\MouDetSad208\Desktop\фото пособия\20191008_11574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2000240"/>
            <a:ext cx="4071966" cy="35719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1000">
              <a:srgbClr val="FFC000"/>
            </a:gs>
            <a:gs pos="17999">
              <a:srgbClr val="99CCFF"/>
            </a:gs>
            <a:gs pos="36000">
              <a:srgbClr val="FFFF00"/>
            </a:gs>
            <a:gs pos="61000">
              <a:srgbClr val="CC99FF"/>
            </a:gs>
            <a:gs pos="82001">
              <a:srgbClr val="92D050"/>
            </a:gs>
            <a:gs pos="100000">
              <a:srgbClr val="CCCCFF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500066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СОДЕРЖАНИЕ ПОСОБИЯ: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1026" name="AutoShape 2" descr="C:\Users\MouDetSad208\Desktop\%D0%BA%D0%B8%D1%82 2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 descr="C:\Users\MouDetSad208\Desktop\%D0%BA%D0%B8%D1%82 2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C:\Users\MouDetSad208\Desktop\%D0%BA%D0%B8%D1%82 2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3" name="AutoShape 9" descr="C:\Users\MouDetSad208\Desktop\%D0%BA%D0%B8%D1%82 3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6" name="Блок-схема: процесс 15"/>
          <p:cNvSpPr/>
          <p:nvPr/>
        </p:nvSpPr>
        <p:spPr>
          <a:xfrm>
            <a:off x="214282" y="1714488"/>
            <a:ext cx="4372004" cy="1000131"/>
          </a:xfrm>
          <a:prstGeom prst="flowChartProcess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-Закрепление знаний о режиме дня</a:t>
            </a:r>
            <a:endParaRPr lang="ru-RU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Овал 19"/>
          <p:cNvSpPr/>
          <p:nvPr/>
        </p:nvSpPr>
        <p:spPr>
          <a:xfrm>
            <a:off x="1500166" y="785794"/>
            <a:ext cx="6286544" cy="714380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ИГРА «УМНЫЙ КРУГ »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MouDetSad208\Desktop\фото пособия\20191008_11263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306221">
            <a:off x="4731371" y="2024991"/>
            <a:ext cx="3571900" cy="38576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1000">
              <a:srgbClr val="00B050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500066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СОДЕРЖАНИЕ ПОСОБИЯ: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1026" name="AutoShape 2" descr="C:\Users\MouDetSad208\Desktop\%D0%BA%D0%B8%D1%82 2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 descr="C:\Users\MouDetSad208\Desktop\%D0%BA%D0%B8%D1%82 2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C:\Users\MouDetSad208\Desktop\%D0%BA%D0%B8%D1%82 2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3" name="AutoShape 9" descr="C:\Users\MouDetSad208\Desktop\%D0%BA%D0%B8%D1%82 3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6" name="Блок-схема: процесс 15"/>
          <p:cNvSpPr/>
          <p:nvPr/>
        </p:nvSpPr>
        <p:spPr>
          <a:xfrm>
            <a:off x="357158" y="2071678"/>
            <a:ext cx="7500990" cy="714380"/>
          </a:xfrm>
          <a:prstGeom prst="flowChartProcess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-формирование знаний о предмета гигиены</a:t>
            </a:r>
            <a:endParaRPr lang="ru-RU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Овал 19"/>
          <p:cNvSpPr/>
          <p:nvPr/>
        </p:nvSpPr>
        <p:spPr>
          <a:xfrm>
            <a:off x="1500166" y="857232"/>
            <a:ext cx="5857916" cy="857256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ИГРА  «ЧТО С ЧЕМ?»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MouDetSad208\Desktop\фото пособия\20191008_12473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8860" y="2928934"/>
            <a:ext cx="3643338" cy="32147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1000">
              <a:srgbClr val="00B050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FFFF00"/>
            </a:gs>
            <a:gs pos="100000">
              <a:srgbClr val="CCCCFF"/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500066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СОДЕРЖАНИЕ ПОСОБИЯ: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1026" name="AutoShape 2" descr="C:\Users\MouDetSad208\Desktop\%D0%BA%D0%B8%D1%82 2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 descr="C:\Users\MouDetSad208\Desktop\%D0%BA%D0%B8%D1%82 2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C:\Users\MouDetSad208\Desktop\%D0%BA%D0%B8%D1%82 2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3" name="AutoShape 9" descr="C:\Users\MouDetSad208\Desktop\%D0%BA%D0%B8%D1%82 3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6" name="Блок-схема: процесс 15"/>
          <p:cNvSpPr/>
          <p:nvPr/>
        </p:nvSpPr>
        <p:spPr>
          <a:xfrm>
            <a:off x="4500562" y="4286257"/>
            <a:ext cx="4372004" cy="928694"/>
          </a:xfrm>
          <a:prstGeom prst="flowChartProcess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-Закрепление знаний о частях тела</a:t>
            </a:r>
            <a:endParaRPr lang="ru-RU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Овал 19"/>
          <p:cNvSpPr/>
          <p:nvPr/>
        </p:nvSpPr>
        <p:spPr>
          <a:xfrm rot="1186388">
            <a:off x="3814254" y="1599608"/>
            <a:ext cx="5295683" cy="878625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ИГРА «ЧАСТИ ТЕЛА»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MouDetSad208\Desktop\фото пособия\20191008_11271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1571612"/>
            <a:ext cx="3571900" cy="48577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1000">
              <a:srgbClr val="00B050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FFC000"/>
            </a:gs>
            <a:gs pos="100000">
              <a:srgbClr val="CCCCFF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500066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СОДЕРЖАНИЕ ПОСОБИЯ: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1026" name="AutoShape 2" descr="C:\Users\MouDetSad208\Desktop\%D0%BA%D0%B8%D1%82 2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 descr="C:\Users\MouDetSad208\Desktop\%D0%BA%D0%B8%D1%82 2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C:\Users\MouDetSad208\Desktop\%D0%BA%D0%B8%D1%82 2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3" name="AutoShape 9" descr="C:\Users\MouDetSad208\Desktop\%D0%BA%D0%B8%D1%82 3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6" name="Блок-схема: процесс 15"/>
          <p:cNvSpPr/>
          <p:nvPr/>
        </p:nvSpPr>
        <p:spPr>
          <a:xfrm>
            <a:off x="428596" y="1500174"/>
            <a:ext cx="4929222" cy="785818"/>
          </a:xfrm>
          <a:prstGeom prst="flowChartProcess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Закрепление знаний о витаминах</a:t>
            </a:r>
            <a:endParaRPr lang="ru-RU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Овал 19"/>
          <p:cNvSpPr/>
          <p:nvPr/>
        </p:nvSpPr>
        <p:spPr>
          <a:xfrm rot="747455">
            <a:off x="4618225" y="3342478"/>
            <a:ext cx="3927715" cy="857256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ПАЗЛЫ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Users\MouDetSad208\Desktop\фото пособия\20191008_12491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2571744"/>
            <a:ext cx="3786214" cy="35719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1000">
              <a:srgbClr val="00B050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FFC000"/>
            </a:gs>
            <a:gs pos="100000">
              <a:srgbClr val="CCCCFF"/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500066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СОДЕРЖАНИЕ ПОСОБИЯ: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1026" name="AutoShape 2" descr="C:\Users\MouDetSad208\Desktop\%D0%BA%D0%B8%D1%82 2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 descr="C:\Users\MouDetSad208\Desktop\%D0%BA%D0%B8%D1%82 2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C:\Users\MouDetSad208\Desktop\%D0%BA%D0%B8%D1%82 2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3" name="AutoShape 9" descr="C:\Users\MouDetSad208\Desktop\%D0%BA%D0%B8%D1%82 3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6" name="Блок-схема: процесс 15"/>
          <p:cNvSpPr/>
          <p:nvPr/>
        </p:nvSpPr>
        <p:spPr>
          <a:xfrm>
            <a:off x="4357686" y="1000108"/>
            <a:ext cx="4372004" cy="1500198"/>
          </a:xfrm>
          <a:prstGeom prst="flowChartProcess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Закрепление знания  о правильном питании</a:t>
            </a:r>
          </a:p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-развивать мелкую моторику рук</a:t>
            </a:r>
            <a:endParaRPr lang="ru-RU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Овал 19"/>
          <p:cNvSpPr/>
          <p:nvPr/>
        </p:nvSpPr>
        <p:spPr>
          <a:xfrm rot="20258723">
            <a:off x="64520" y="1274037"/>
            <a:ext cx="4305170" cy="1189953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«ДЕРЕВО ЗДОРОВЬЯ»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C:\Users\MouDetSad208\Desktop\фото пособия\20191008_11262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3155154"/>
            <a:ext cx="2928958" cy="3417118"/>
          </a:xfrm>
          <a:prstGeom prst="rect">
            <a:avLst/>
          </a:prstGeom>
          <a:noFill/>
        </p:spPr>
      </p:pic>
      <p:pic>
        <p:nvPicPr>
          <p:cNvPr id="6147" name="Picture 3" descr="C:\Users\MouDetSad208\Desktop\фото пособия\20191008_11402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2928934"/>
            <a:ext cx="3500462" cy="35719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1000">
              <a:srgbClr val="00B050"/>
            </a:gs>
            <a:gs pos="17999">
              <a:srgbClr val="99CCFF"/>
            </a:gs>
            <a:gs pos="36000">
              <a:srgbClr val="FFC000"/>
            </a:gs>
            <a:gs pos="61000">
              <a:srgbClr val="CC99FF"/>
            </a:gs>
            <a:gs pos="82001">
              <a:srgbClr val="00B050"/>
            </a:gs>
            <a:gs pos="100000">
              <a:srgbClr val="CCCCFF"/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500066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СОДЕРЖАНИЕ ПОСОБИЯ: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1026" name="AutoShape 2" descr="C:\Users\MouDetSad208\Desktop\%D0%BA%D0%B8%D1%82 2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 descr="C:\Users\MouDetSad208\Desktop\%D0%BA%D0%B8%D1%82 2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C:\Users\MouDetSad208\Desktop\%D0%BA%D0%B8%D1%82 2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3" name="AutoShape 9" descr="C:\Users\MouDetSad208\Desktop\%D0%BA%D0%B8%D1%82 3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6" name="Блок-схема: процесс 15"/>
          <p:cNvSpPr/>
          <p:nvPr/>
        </p:nvSpPr>
        <p:spPr>
          <a:xfrm>
            <a:off x="3714744" y="2000240"/>
            <a:ext cx="4943508" cy="1285884"/>
          </a:xfrm>
          <a:prstGeom prst="flowChartProcess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развитие  мелкой моторики рук</a:t>
            </a:r>
          </a:p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-закрепление цвета, понятия «больше- меньше»</a:t>
            </a:r>
            <a:endParaRPr lang="ru-RU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Овал 19"/>
          <p:cNvSpPr/>
          <p:nvPr/>
        </p:nvSpPr>
        <p:spPr>
          <a:xfrm rot="21019026">
            <a:off x="500034" y="857232"/>
            <a:ext cx="4305171" cy="1298634"/>
          </a:xfrm>
          <a:prstGeom prst="ellipse">
            <a:avLst/>
          </a:prstGeom>
          <a:solidFill>
            <a:schemeClr val="bg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«ВОЛШЕБНЫЕ КРУГИ»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C:\Users\MouDetSad208\Desktop\фото пособия\20191008_11281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3429000"/>
            <a:ext cx="4500594" cy="32147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1000">
              <a:srgbClr val="00B050"/>
            </a:gs>
            <a:gs pos="17999">
              <a:srgbClr val="99CCFF"/>
            </a:gs>
            <a:gs pos="36000">
              <a:srgbClr val="FFC000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500066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СОДЕРЖАНИЕ ПОСОБИЯ: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1026" name="AutoShape 2" descr="C:\Users\MouDetSad208\Desktop\%D0%BA%D0%B8%D1%82 2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 descr="C:\Users\MouDetSad208\Desktop\%D0%BA%D0%B8%D1%82 2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C:\Users\MouDetSad208\Desktop\%D0%BA%D0%B8%D1%82 2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3" name="AutoShape 9" descr="C:\Users\MouDetSad208\Desktop\%D0%BA%D0%B8%D1%82 3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6" name="Блок-схема: процесс 15"/>
          <p:cNvSpPr/>
          <p:nvPr/>
        </p:nvSpPr>
        <p:spPr>
          <a:xfrm>
            <a:off x="3643306" y="1357298"/>
            <a:ext cx="4929222" cy="1428760"/>
          </a:xfrm>
          <a:prstGeom prst="flowChartProcess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endParaRPr lang="en-US" sz="28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Закрепление тактильных восприятий: крупное- мелкое, сыпучее.</a:t>
            </a:r>
          </a:p>
          <a:p>
            <a:pPr algn="ctr"/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-развитие мелкой моторики рук</a:t>
            </a:r>
          </a:p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Овал 19"/>
          <p:cNvSpPr/>
          <p:nvPr/>
        </p:nvSpPr>
        <p:spPr>
          <a:xfrm rot="20499326">
            <a:off x="281828" y="867167"/>
            <a:ext cx="4737256" cy="1332610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ИГРА «ЧУДЕСНЫЙ МЕШОЧЕК»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 descr="C:\Users\MouDetSad208\Desktop\фото пособия\20191008_11265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3286124"/>
            <a:ext cx="2571768" cy="3286124"/>
          </a:xfrm>
          <a:prstGeom prst="rect">
            <a:avLst/>
          </a:prstGeom>
          <a:noFill/>
        </p:spPr>
      </p:pic>
      <p:pic>
        <p:nvPicPr>
          <p:cNvPr id="8195" name="Picture 3" descr="C:\Users\MouDetSad208\Desktop\фото пособия\20191008_12582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6248" y="2928934"/>
            <a:ext cx="3357586" cy="35004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1000">
              <a:srgbClr val="00B050"/>
            </a:gs>
            <a:gs pos="17999">
              <a:srgbClr val="99CCFF"/>
            </a:gs>
            <a:gs pos="36000">
              <a:schemeClr val="accent6">
                <a:lumMod val="60000"/>
                <a:lumOff val="40000"/>
              </a:schemeClr>
            </a:gs>
            <a:gs pos="61000">
              <a:srgbClr val="CC99FF"/>
            </a:gs>
            <a:gs pos="82001">
              <a:srgbClr val="99CCFF"/>
            </a:gs>
            <a:gs pos="100000">
              <a:srgbClr val="FFC000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500066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СОДЕРЖАНИЕ ПОСОБИЯ: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1026" name="AutoShape 2" descr="C:\Users\MouDetSad208\Desktop\%D0%BA%D0%B8%D1%82 2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 descr="C:\Users\MouDetSad208\Desktop\%D0%BA%D0%B8%D1%82 2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C:\Users\MouDetSad208\Desktop\%D0%BA%D0%B8%D1%82 2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3" name="AutoShape 9" descr="C:\Users\MouDetSad208\Desktop\%D0%BA%D0%B8%D1%82 3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6" name="Блок-схема: процесс 15"/>
          <p:cNvSpPr/>
          <p:nvPr/>
        </p:nvSpPr>
        <p:spPr>
          <a:xfrm>
            <a:off x="357158" y="1643050"/>
            <a:ext cx="4872070" cy="1071570"/>
          </a:xfrm>
          <a:prstGeom prst="flowChartProcess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-развитие  мелкой моторики и координации  рук</a:t>
            </a:r>
            <a:endParaRPr lang="ru-RU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Овал 19"/>
          <p:cNvSpPr/>
          <p:nvPr/>
        </p:nvSpPr>
        <p:spPr>
          <a:xfrm rot="1004146">
            <a:off x="3874901" y="1226683"/>
            <a:ext cx="5214974" cy="1143008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ИГРА «НАКОРМИ КОЛОБКА»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8" name="Picture 2" descr="C:\Users\MouDetSad208\Desktop\фото пособия\20191008_11275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948510">
            <a:off x="888225" y="3173760"/>
            <a:ext cx="3434952" cy="3269688"/>
          </a:xfrm>
          <a:prstGeom prst="rect">
            <a:avLst/>
          </a:prstGeom>
          <a:noFill/>
        </p:spPr>
      </p:pic>
      <p:pic>
        <p:nvPicPr>
          <p:cNvPr id="9219" name="Picture 3" descr="C:\Users\MouDetSad208\Desktop\фото пособия\20191008_12563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29256" y="3000372"/>
            <a:ext cx="2928958" cy="32315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1000">
              <a:srgbClr val="00B050"/>
            </a:gs>
            <a:gs pos="17999">
              <a:srgbClr val="99CCFF"/>
            </a:gs>
            <a:gs pos="36000">
              <a:srgbClr val="92D050"/>
            </a:gs>
            <a:gs pos="61000">
              <a:srgbClr val="CC99FF"/>
            </a:gs>
            <a:gs pos="82001">
              <a:srgbClr val="99CCFF"/>
            </a:gs>
            <a:gs pos="100000">
              <a:srgbClr val="FFFF00"/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500066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СОДЕРЖАНИЕ ПОСОБИЯ: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1026" name="AutoShape 2" descr="C:\Users\MouDetSad208\Desktop\%D0%BA%D0%B8%D1%82 2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 descr="C:\Users\MouDetSad208\Desktop\%D0%BA%D0%B8%D1%82 2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C:\Users\MouDetSad208\Desktop\%D0%BA%D0%B8%D1%82 2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3" name="AutoShape 9" descr="C:\Users\MouDetSad208\Desktop\%D0%BA%D0%B8%D1%82 3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6" name="Блок-схема: процесс 15"/>
          <p:cNvSpPr/>
          <p:nvPr/>
        </p:nvSpPr>
        <p:spPr>
          <a:xfrm>
            <a:off x="357158" y="3214686"/>
            <a:ext cx="4857784" cy="1785950"/>
          </a:xfrm>
          <a:prstGeom prst="flowChartProcess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отработка правильного дыхания;</a:t>
            </a:r>
          </a:p>
          <a:p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-тренировка легочного аппарата</a:t>
            </a:r>
            <a:endParaRPr lang="ru-RU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Овал 19"/>
          <p:cNvSpPr/>
          <p:nvPr/>
        </p:nvSpPr>
        <p:spPr>
          <a:xfrm rot="470729">
            <a:off x="2147402" y="1346653"/>
            <a:ext cx="5177936" cy="1464666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ДЫХАТЕЛЬНЫЙ КАРМАШЕК</a:t>
            </a:r>
          </a:p>
          <a:p>
            <a:pPr algn="ctr"/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G:\фото пособия\20191008_11415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29256" y="3143248"/>
            <a:ext cx="3000396" cy="35004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1000">
              <a:srgbClr val="00B050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FFFF00"/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500066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СОДЕРЖАНИЕ ПОСОБИЯ: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1026" name="AutoShape 2" descr="C:\Users\MouDetSad208\Desktop\%D0%BA%D0%B8%D1%82 2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 descr="C:\Users\MouDetSad208\Desktop\%D0%BA%D0%B8%D1%82 2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C:\Users\MouDetSad208\Desktop\%D0%BA%D0%B8%D1%82 2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3" name="AutoShape 9" descr="C:\Users\MouDetSad208\Desktop\%D0%BA%D0%B8%D1%82 3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6" name="Блок-схема: процесс 15"/>
          <p:cNvSpPr/>
          <p:nvPr/>
        </p:nvSpPr>
        <p:spPr>
          <a:xfrm>
            <a:off x="214282" y="3643314"/>
            <a:ext cx="4372004" cy="2000264"/>
          </a:xfrm>
          <a:prstGeom prst="flowChartProcess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развитие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координации движения рук, ловкости</a:t>
            </a:r>
          </a:p>
          <a:p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-профилактика плоскостопия</a:t>
            </a:r>
          </a:p>
          <a:p>
            <a:endParaRPr lang="ru-RU" sz="28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Овал 19"/>
          <p:cNvSpPr/>
          <p:nvPr/>
        </p:nvSpPr>
        <p:spPr>
          <a:xfrm>
            <a:off x="259508" y="1320639"/>
            <a:ext cx="3874045" cy="1628780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ИГРА «ЛОВИШКИ»</a:t>
            </a:r>
          </a:p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-КАРМАШЕК</a:t>
            </a:r>
          </a:p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«ТОПОТУШКИ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algn="ctr"/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2" descr="G:\фото пособия\20191008_1128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504" y="1142984"/>
            <a:ext cx="3571900" cy="31432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1000">
              <a:srgbClr val="00B050"/>
            </a:gs>
            <a:gs pos="17999">
              <a:srgbClr val="FFC000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FFFF00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500066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СОДЕРЖАНИЕ ПОСОБИЯ: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1026" name="AutoShape 2" descr="C:\Users\MouDetSad208\Desktop\%D0%BA%D0%B8%D1%82 2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 descr="C:\Users\MouDetSad208\Desktop\%D0%BA%D0%B8%D1%82 2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C:\Users\MouDetSad208\Desktop\%D0%BA%D0%B8%D1%82 2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3" name="AutoShape 9" descr="C:\Users\MouDetSad208\Desktop\%D0%BA%D0%B8%D1%82 3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6" name="Блок-схема: процесс 15"/>
          <p:cNvSpPr/>
          <p:nvPr/>
        </p:nvSpPr>
        <p:spPr>
          <a:xfrm>
            <a:off x="4786314" y="3357562"/>
            <a:ext cx="3571900" cy="1357322"/>
          </a:xfrm>
          <a:prstGeom prst="flowChartProcess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-развитие равновесия</a:t>
            </a:r>
            <a:endParaRPr lang="ru-RU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Овал 19"/>
          <p:cNvSpPr/>
          <p:nvPr/>
        </p:nvSpPr>
        <p:spPr>
          <a:xfrm>
            <a:off x="1643042" y="785794"/>
            <a:ext cx="5509749" cy="1204975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ИГРА «ЧУДЕСНЫЕ ВЕРЕВОЧКИ»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2" descr="G:\фото пособия\20191008_1253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2285992"/>
            <a:ext cx="3643338" cy="42862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1000">
              <a:srgbClr val="92D050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FFC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500066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СОДЕРЖАНИЕ ПОСОБИЯ: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1026" name="AutoShape 2" descr="C:\Users\MouDetSad208\Desktop\%D0%BA%D0%B8%D1%82 2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 descr="C:\Users\MouDetSad208\Desktop\%D0%BA%D0%B8%D1%82 2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C:\Users\MouDetSad208\Desktop\%D0%BA%D0%B8%D1%82 2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3" name="AutoShape 9" descr="C:\Users\MouDetSad208\Desktop\%D0%BA%D0%B8%D1%82 3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6" name="Блок-схема: процесс 15"/>
          <p:cNvSpPr/>
          <p:nvPr/>
        </p:nvSpPr>
        <p:spPr>
          <a:xfrm>
            <a:off x="1214414" y="3929066"/>
            <a:ext cx="7072362" cy="1428760"/>
          </a:xfrm>
          <a:prstGeom prst="flowChartProcess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-развитие глазного и артикуляционного аппарата</a:t>
            </a:r>
            <a:endParaRPr lang="ru-RU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Овал 19"/>
          <p:cNvSpPr/>
          <p:nvPr/>
        </p:nvSpPr>
        <p:spPr>
          <a:xfrm>
            <a:off x="1142976" y="1055878"/>
            <a:ext cx="7143800" cy="2015932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КАРТОТЕКА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-ГИМНАСТИКА ДЛЯ ГЛАЗ;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-АРТИКУЛЯЦИОННЫЕ УПРАЖНЕНИЯ</a:t>
            </a:r>
            <a:endParaRPr lang="ru-RU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285720" y="2071677"/>
            <a:ext cx="8286808" cy="3929091"/>
          </a:xfrm>
          <a:effectLst>
            <a:glow rad="228600">
              <a:srgbClr val="FFFF00">
                <a:alpha val="40000"/>
              </a:srgbClr>
            </a:glow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>
            <a:prstTxWarp prst="textInflateTop">
              <a:avLst/>
            </a:prstTxWarp>
            <a:scene3d>
              <a:camera prst="perspectiveRelaxed"/>
              <a:lightRig rig="threePt" dir="t"/>
            </a:scene3d>
          </a:bodyPr>
          <a:lstStyle/>
          <a:p>
            <a:pPr algn="ctr">
              <a:buNone/>
            </a:pPr>
            <a:r>
              <a:rPr lang="ru-RU" sz="4800" b="1" dirty="0" smtClean="0">
                <a:ln w="18000">
                  <a:solidFill>
                    <a:srgbClr val="C00000"/>
                  </a:solidFill>
                  <a:prstDash val="solid"/>
                  <a:miter lim="800000"/>
                </a:ln>
                <a:noFill/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СПАСИБО</a:t>
            </a:r>
          </a:p>
          <a:p>
            <a:pPr algn="ctr">
              <a:buNone/>
            </a:pPr>
            <a:r>
              <a:rPr lang="ru-RU" sz="4800" b="1" dirty="0" smtClean="0">
                <a:ln w="18000">
                  <a:solidFill>
                    <a:srgbClr val="C00000"/>
                  </a:solidFill>
                  <a:prstDash val="solid"/>
                  <a:miter lim="800000"/>
                </a:ln>
                <a:noFill/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ЗА ВНИМАНИЕ!</a:t>
            </a:r>
            <a:endParaRPr lang="ru-RU" sz="7200" b="1" dirty="0">
              <a:ln w="18000">
                <a:solidFill>
                  <a:srgbClr val="C00000"/>
                </a:solidFill>
                <a:prstDash val="solid"/>
                <a:miter lim="800000"/>
              </a:ln>
              <a:noFill/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6" name="AutoShape 2" descr="C:\Users\MouDetSad208\Desktop\%D0%BA%D0%B8%D1%82 2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 descr="C:\Users\MouDetSad208\Desktop\%D0%BA%D0%B8%D1%82 2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C:\Users\MouDetSad208\Desktop\%D0%BA%D0%B8%D1%82 2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3" name="AutoShape 9" descr="C:\Users\MouDetSad208\Desktop\%D0%BA%D0%B8%D1%82 3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1071538" y="1285860"/>
            <a:ext cx="7192354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ДОБРОГО ВСЕМ ЗДОРОВЬЯ</a:t>
            </a:r>
            <a:r>
              <a:rPr lang="ru-RU" sz="5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!</a:t>
            </a:r>
            <a:endParaRPr lang="ru-RU" sz="54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1086</TotalTime>
  <Words>351</Words>
  <Application>Microsoft Office PowerPoint</Application>
  <PresentationFormat>Экран (4:3)</PresentationFormat>
  <Paragraphs>82</Paragraphs>
  <Slides>17</Slides>
  <Notes>12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МУНИЦИПАЛЬНОЕ ДОШКОЛЬНОЕ ОБРАЗОВАТЕЛЬНОЕ УЧРЕЖДЕНИЕ  «ДЕТСКИЙ САД № 208 ЦЕНТРАЛЬНОГО РАЙОНА ВОЛГОГРАДА»</vt:lpstr>
      <vt:lpstr>АКТУАЛЬНОСТЬ</vt:lpstr>
      <vt:lpstr>Слайд 3</vt:lpstr>
      <vt:lpstr>ПОСОБИЕ «БУДЬ ЗДОРОВ, МАЛЫШ!»</vt:lpstr>
      <vt:lpstr>СОДЕРЖАНИЕ ПОСОБИЯ:</vt:lpstr>
      <vt:lpstr>СОДЕРЖАНИЕ ПОСОБИЯ:</vt:lpstr>
      <vt:lpstr>СОДЕРЖАНИЕ ПОСОБИЯ:</vt:lpstr>
      <vt:lpstr>СОДЕРЖАНИЕ ПОСОБИЯ:</vt:lpstr>
      <vt:lpstr>СОДЕРЖАНИЕ ПОСОБИЯ:</vt:lpstr>
      <vt:lpstr>СОДЕРЖАНИЕ ПОСОБИЯ:</vt:lpstr>
      <vt:lpstr>СОДЕРЖАНИЕ ПОСОБИЯ:</vt:lpstr>
      <vt:lpstr>СОДЕРЖАНИЕ ПОСОБИЯ:</vt:lpstr>
      <vt:lpstr>СОДЕРЖАНИЕ ПОСОБИЯ:</vt:lpstr>
      <vt:lpstr>СОДЕРЖАНИЕ ПОСОБИЯ:</vt:lpstr>
      <vt:lpstr>СОДЕРЖАНИЕ ПОСОБИЯ:</vt:lpstr>
      <vt:lpstr>СОДЕРЖАНИЕ ПОСОБИЯ:</vt:lpstr>
      <vt:lpstr>Слайд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ДОШКОЛЬНОЕ ОБРАЗОВАТЕЛЬНОЕ УЧРЕЖДЕНИЕ «ДЕТСКИЙ САД № 208 ЦЕНТРАЛЬНОГО РАЙОНА ВОЛГОГРАДА»</dc:title>
  <dc:creator>MouDetSad208</dc:creator>
  <cp:lastModifiedBy>Windows User</cp:lastModifiedBy>
  <cp:revision>115</cp:revision>
  <dcterms:created xsi:type="dcterms:W3CDTF">2019-03-26T09:23:38Z</dcterms:created>
  <dcterms:modified xsi:type="dcterms:W3CDTF">2024-05-20T20:47:49Z</dcterms:modified>
</cp:coreProperties>
</file>