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8" r:id="rId13"/>
    <p:sldId id="269" r:id="rId14"/>
    <p:sldId id="270" r:id="rId15"/>
    <p:sldId id="271" r:id="rId16"/>
    <p:sldId id="272" r:id="rId17"/>
    <p:sldId id="275" r:id="rId18"/>
    <p:sldId id="273" r:id="rId19"/>
    <p:sldId id="274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64" y="-7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60648"/>
            <a:ext cx="7268344" cy="2160240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132856"/>
            <a:ext cx="8964488" cy="4725144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Эколожка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Составил: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Воспитатель средней группы                                                                                                              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первой квалификационной категории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Слипченко  В.А.</a:t>
            </a:r>
          </a:p>
          <a:p>
            <a:pPr algn="r"/>
            <a:endParaRPr lang="ru-RU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61028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 учреждение «Детский сад «Солнышко» 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Павлоградского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Омской области.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219256" cy="5793507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 Актуальность проекта: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Проблемы экологии в последние годы выдвигаются на первый план, поэтому необходимо  углублять знания детей в этой области. Приобщение детей к экологической культуре надо начинать с детства, так как в этом возрасте легче всего приобщить детей к природе, научить любить и охранять природу. Дети учатся наблюдать за изменениями, происходящими в природе и делать выводы.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воспитывает у них любознательность, бережное отношение к природе, желание знать больше. При изучении тем, предусмотренных  проектом, развивается мышление образное и конкретное; зрительная и слуховая память; речь, внимание, восприятие.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0"/>
            <a:ext cx="8964488" cy="68580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/>
              <a:t>  </a:t>
            </a:r>
            <a:endParaRPr lang="ru-RU" sz="3800" b="1" dirty="0" smtClean="0"/>
          </a:p>
          <a:p>
            <a:pPr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Цель проекта: </a:t>
            </a:r>
          </a:p>
          <a:p>
            <a:pPr algn="ctr">
              <a:buNone/>
            </a:pPr>
            <a:endParaRPr lang="ru-RU" sz="3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Формирование у детей элементов экологического сознания, способности понимать и любить окружающий мир и природу.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 Задачи:</a:t>
            </a:r>
          </a:p>
          <a:p>
            <a:pPr algn="ctr"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1. Развивать у детей  элементарные понятия об окружающем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мире, взаимосвязях и взаимоотношениях в нем, как основы развития  экологического сознания и экологической культуры личности.</a:t>
            </a: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2. Показать важность природных ресурсов (воды и воздуха) в жизни человека;</a:t>
            </a: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3. Подвести детей к осознанному пониманию ценности природы;</a:t>
            </a: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4. Воспитание правильного поведения в природе.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/>
              <a:t>        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Ожидаемые результаты:  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  Должны  знать и соблюдать элементарные правила поведения в природе (способы безопасного взаимодействия с растениями и животными)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2.  Проявление  интереса, доброты к природным явлениям и объектам;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3.  Помощь друг другу, бережное, доброжелательное отношение к природе, проявление творчества.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669360"/>
          </a:xfrm>
        </p:spPr>
        <p:txBody>
          <a:bodyPr>
            <a:normAutofit/>
          </a:bodyPr>
          <a:lstStyle/>
          <a:p>
            <a:r>
              <a:rPr lang="ru-RU" b="1" dirty="0" smtClean="0"/>
              <a:t>Подготовительный этап:                                                                          </a:t>
            </a:r>
            <a:endParaRPr lang="ru-RU" dirty="0" smtClean="0"/>
          </a:p>
          <a:p>
            <a:r>
              <a:rPr lang="ru-RU" dirty="0" smtClean="0"/>
              <a:t>1.Подбор наглядно –иллюстративного материала.                                    </a:t>
            </a:r>
          </a:p>
          <a:p>
            <a:r>
              <a:rPr lang="ru-RU" dirty="0" smtClean="0"/>
              <a:t>    Подбор художественной литературы.                                         </a:t>
            </a:r>
          </a:p>
          <a:p>
            <a:r>
              <a:rPr lang="ru-RU" dirty="0" smtClean="0"/>
              <a:t>    Подбор материала для продуктивной деятельности.  </a:t>
            </a:r>
          </a:p>
          <a:p>
            <a:r>
              <a:rPr lang="ru-RU" dirty="0" smtClean="0"/>
              <a:t> 2.Ознакомление с методической литературой                                             </a:t>
            </a:r>
          </a:p>
          <a:p>
            <a:r>
              <a:rPr lang="ru-RU" dirty="0" smtClean="0"/>
              <a:t>Ю.А.Акимов «Методика экологического  воспитания в детском саду»   </a:t>
            </a:r>
          </a:p>
          <a:p>
            <a:r>
              <a:rPr lang="ru-RU" dirty="0" smtClean="0"/>
              <a:t>Т.Славина «Познаем, развиваемся, растем»                                              </a:t>
            </a:r>
          </a:p>
          <a:p>
            <a:r>
              <a:rPr lang="ru-RU" dirty="0" smtClean="0"/>
              <a:t>Т.А.Шорыгина «Беседы о домашних животных и декоративных птицах.</a:t>
            </a:r>
          </a:p>
          <a:p>
            <a:r>
              <a:rPr lang="ru-RU" dirty="0" smtClean="0"/>
              <a:t>С.Н.Николаев «Юный эколог».                                                                                </a:t>
            </a:r>
          </a:p>
          <a:p>
            <a:r>
              <a:rPr lang="ru-RU" dirty="0" smtClean="0"/>
              <a:t>Т.А. Шорыгина Беседы «О том, кто где живет»</a:t>
            </a:r>
            <a:r>
              <a:rPr lang="ru-RU" b="1" dirty="0" smtClean="0"/>
              <a:t>                                        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23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Основной этап.</a:t>
            </a:r>
            <a:br>
              <a:rPr lang="ru-RU" sz="3600" dirty="0" smtClean="0"/>
            </a:br>
            <a:r>
              <a:rPr lang="ru-RU" sz="3600" dirty="0" smtClean="0"/>
              <a:t>Снежинки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Пользователь\Desktop\мама\IMG_20181206_1038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3995936" cy="2736304"/>
          </a:xfrm>
          <a:prstGeom prst="rect">
            <a:avLst/>
          </a:prstGeom>
          <a:noFill/>
        </p:spPr>
      </p:pic>
      <p:pic>
        <p:nvPicPr>
          <p:cNvPr id="1028" name="Picture 4" descr="C:\Users\Пользователь\Desktop\мама\IMG_20190125_100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3398" y="1052736"/>
            <a:ext cx="4475066" cy="2736304"/>
          </a:xfrm>
          <a:prstGeom prst="rect">
            <a:avLst/>
          </a:prstGeom>
          <a:noFill/>
        </p:spPr>
      </p:pic>
      <p:pic>
        <p:nvPicPr>
          <p:cNvPr id="1029" name="Picture 5" descr="C:\Users\Пользователь\Desktop\мама\IMG_20190125_0949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05064"/>
            <a:ext cx="3384376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dirty="0" smtClean="0"/>
              <a:t>Защитите ель и сосну </a:t>
            </a:r>
            <a:endParaRPr lang="ru-RU" dirty="0"/>
          </a:p>
        </p:txBody>
      </p:sp>
      <p:pic>
        <p:nvPicPr>
          <p:cNvPr id="2050" name="Picture 2" descr="C:\Users\Пользователь\Desktop\мама\IMG_20181214_0952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4067944" cy="3096344"/>
          </a:xfrm>
          <a:prstGeom prst="rect">
            <a:avLst/>
          </a:prstGeom>
          <a:noFill/>
        </p:spPr>
      </p:pic>
      <p:pic>
        <p:nvPicPr>
          <p:cNvPr id="2051" name="Picture 3" descr="C:\Users\Пользователь\Desktop\мама\IMG_20181214_0954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7456" y="836712"/>
            <a:ext cx="4896544" cy="3096344"/>
          </a:xfrm>
          <a:prstGeom prst="rect">
            <a:avLst/>
          </a:prstGeom>
          <a:noFill/>
        </p:spPr>
      </p:pic>
      <p:pic>
        <p:nvPicPr>
          <p:cNvPr id="2052" name="Picture 4" descr="C:\Users\Пользователь\Desktop\мама\IMG_20181214_0954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005064"/>
            <a:ext cx="4464496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Какие бывают облака </a:t>
            </a:r>
            <a:endParaRPr lang="ru-RU" dirty="0"/>
          </a:p>
        </p:txBody>
      </p:sp>
      <p:pic>
        <p:nvPicPr>
          <p:cNvPr id="6" name="Picture 2" descr="https://files.prezentacii.org/18/10/83875/data/pres/screen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00864"/>
            <a:ext cx="8064895" cy="5596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dirty="0" smtClean="0"/>
              <a:t>Наблюдение за снегом </a:t>
            </a:r>
            <a:endParaRPr lang="ru-RU" dirty="0"/>
          </a:p>
        </p:txBody>
      </p:sp>
      <p:pic>
        <p:nvPicPr>
          <p:cNvPr id="4098" name="Picture 2" descr="C:\Users\Пользователь\Desktop\мама\IMG_20181224_1048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7992888" cy="5724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Выращиваем лук на окошке </a:t>
            </a:r>
            <a:endParaRPr lang="ru-RU" dirty="0"/>
          </a:p>
        </p:txBody>
      </p:sp>
      <p:pic>
        <p:nvPicPr>
          <p:cNvPr id="5122" name="Picture 2" descr="C:\Users\Пользователь\Desktop\мама\IMG_20190327_1039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54848" y="1600200"/>
            <a:ext cx="7434303" cy="4708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dirty="0" smtClean="0"/>
              <a:t>Дикие животные зимой </a:t>
            </a:r>
            <a:endParaRPr lang="ru-RU" dirty="0"/>
          </a:p>
        </p:txBody>
      </p:sp>
      <p:pic>
        <p:nvPicPr>
          <p:cNvPr id="4" name="Picture 7" descr="4a943bc4e62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124744"/>
            <a:ext cx="4296981" cy="2880320"/>
          </a:xfr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836712"/>
            <a:ext cx="4475989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0_49570_6bd56622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763688" y="4275094"/>
            <a:ext cx="3443875" cy="2582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dirty="0" smtClean="0"/>
              <a:t>Лаборатория добрых дел</a:t>
            </a:r>
            <a:endParaRPr lang="ru-RU" dirty="0"/>
          </a:p>
        </p:txBody>
      </p:sp>
      <p:pic>
        <p:nvPicPr>
          <p:cNvPr id="6146" name="Picture 2" descr="C:\Users\Пользователь\Desktop\мама\IMG_20190221_1559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3960440" cy="2650939"/>
          </a:xfrm>
          <a:prstGeom prst="rect">
            <a:avLst/>
          </a:prstGeom>
          <a:noFill/>
        </p:spPr>
      </p:pic>
      <p:pic>
        <p:nvPicPr>
          <p:cNvPr id="6147" name="Picture 3" descr="C:\Users\Пользователь\Desktop\мама\IMG_20190221_1559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836712"/>
            <a:ext cx="3792422" cy="2520280"/>
          </a:xfrm>
          <a:prstGeom prst="rect">
            <a:avLst/>
          </a:prstGeom>
          <a:noFill/>
        </p:spPr>
      </p:pic>
      <p:pic>
        <p:nvPicPr>
          <p:cNvPr id="6148" name="Picture 4" descr="C:\Users\Пользователь\Desktop\мама\IMG_20190221_1558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501008"/>
            <a:ext cx="4224469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 fontScale="90000"/>
          </a:bodyPr>
          <a:lstStyle/>
          <a:p>
            <a:r>
              <a:rPr lang="ru-RU" dirty="0"/>
              <a:t>Наши четвероногие друзья – собака</a:t>
            </a:r>
          </a:p>
        </p:txBody>
      </p:sp>
      <p:pic>
        <p:nvPicPr>
          <p:cNvPr id="7170" name="Picture 2" descr="C:\Users\Пользователь\Desktop\мама\IMG_20190322_1125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366" y="908050"/>
            <a:ext cx="7933267" cy="5617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dirty="0" smtClean="0"/>
              <a:t>Забота о здоровье </a:t>
            </a:r>
            <a:endParaRPr lang="ru-RU" dirty="0"/>
          </a:p>
        </p:txBody>
      </p:sp>
      <p:pic>
        <p:nvPicPr>
          <p:cNvPr id="8194" name="Picture 2" descr="C:\Users\Пользователь\Desktop\мама\IMG_20190315_1105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836712"/>
            <a:ext cx="3995936" cy="2996952"/>
          </a:xfrm>
          <a:prstGeom prst="rect">
            <a:avLst/>
          </a:prstGeom>
          <a:noFill/>
        </p:spPr>
      </p:pic>
      <p:pic>
        <p:nvPicPr>
          <p:cNvPr id="8195" name="Picture 3" descr="C:\Users\Пользователь\Desktop\мама\IMG_20190328_1044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692696"/>
            <a:ext cx="4176464" cy="3132348"/>
          </a:xfrm>
          <a:prstGeom prst="rect">
            <a:avLst/>
          </a:prstGeom>
          <a:noFill/>
        </p:spPr>
      </p:pic>
      <p:pic>
        <p:nvPicPr>
          <p:cNvPr id="8196" name="Picture 4" descr="C:\Users\Пользователь\Desktop\мама\IMG_20190402_141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4005064"/>
            <a:ext cx="4427984" cy="2852936"/>
          </a:xfrm>
          <a:prstGeom prst="rect">
            <a:avLst/>
          </a:prstGeom>
          <a:noFill/>
        </p:spPr>
      </p:pic>
      <p:pic>
        <p:nvPicPr>
          <p:cNvPr id="8197" name="Picture 5" descr="C:\Users\Пользователь\Desktop\мама\IMG_20190402_1410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64138" y="4005064"/>
            <a:ext cx="4579862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ru-RU" dirty="0" smtClean="0"/>
              <a:t>Первые цветы </a:t>
            </a:r>
            <a:endParaRPr lang="ru-RU" dirty="0"/>
          </a:p>
        </p:txBody>
      </p:sp>
      <p:pic>
        <p:nvPicPr>
          <p:cNvPr id="9218" name="Picture 2" descr="C:\Users\Пользователь\Desktop\мама\IMG_20190405_1020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00864"/>
            <a:ext cx="8280919" cy="5596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dirty="0" smtClean="0"/>
              <a:t>Божья коровка</a:t>
            </a:r>
            <a:endParaRPr lang="ru-RU" dirty="0"/>
          </a:p>
        </p:txBody>
      </p:sp>
      <p:pic>
        <p:nvPicPr>
          <p:cNvPr id="10242" name="Picture 2" descr="C:\Users\Пользователь\Desktop\мама\IMG_20190404_1053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3552395" cy="2664296"/>
          </a:xfrm>
          <a:prstGeom prst="rect">
            <a:avLst/>
          </a:prstGeom>
          <a:noFill/>
        </p:spPr>
      </p:pic>
      <p:pic>
        <p:nvPicPr>
          <p:cNvPr id="10243" name="Picture 3" descr="C:\Users\Пользователь\Desktop\мама\IMG_20190404_1115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052736"/>
            <a:ext cx="4716016" cy="3537012"/>
          </a:xfrm>
          <a:prstGeom prst="rect">
            <a:avLst/>
          </a:prstGeom>
          <a:noFill/>
        </p:spPr>
      </p:pic>
      <p:pic>
        <p:nvPicPr>
          <p:cNvPr id="10244" name="Picture 4" descr="C:\Users\Пользователь\Desktop\мама\IMG_20190405_1115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89040"/>
            <a:ext cx="3552395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19256" cy="908720"/>
          </a:xfrm>
        </p:spPr>
        <p:txBody>
          <a:bodyPr>
            <a:normAutofit/>
          </a:bodyPr>
          <a:lstStyle/>
          <a:p>
            <a:r>
              <a:rPr lang="ru-RU" dirty="0" smtClean="0"/>
              <a:t>Русская берёзка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87" y="908720"/>
            <a:ext cx="398542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3" y="764704"/>
            <a:ext cx="4397775" cy="260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4600" y="3789040"/>
            <a:ext cx="5161695" cy="2980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3047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19256" cy="1196752"/>
          </a:xfrm>
        </p:spPr>
        <p:txBody>
          <a:bodyPr/>
          <a:lstStyle/>
          <a:p>
            <a:r>
              <a:rPr lang="ru-RU" dirty="0" smtClean="0"/>
              <a:t>Пернатые гости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53" y="1052736"/>
            <a:ext cx="4351347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0465" y="4067872"/>
            <a:ext cx="475651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43928"/>
            <a:ext cx="4392488" cy="2889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917066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147248" cy="864096"/>
          </a:xfrm>
        </p:spPr>
        <p:txBody>
          <a:bodyPr>
            <a:normAutofit/>
          </a:bodyPr>
          <a:lstStyle/>
          <a:p>
            <a:r>
              <a:rPr lang="ru-RU" dirty="0" smtClean="0"/>
              <a:t>Солнышко  на травке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1"/>
            <a:ext cx="4320480" cy="338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4341" y="3356993"/>
            <a:ext cx="4522155" cy="3493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304367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dirty="0" smtClean="0"/>
              <a:t>Кто живет в пруду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96752"/>
            <a:ext cx="8731467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51475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dirty="0" smtClean="0"/>
              <a:t>Цветущие деревья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1114"/>
            <a:ext cx="3995936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4"/>
            <a:ext cx="3816424" cy="481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803610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такое облака, дождь, гроза?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3960440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052735"/>
            <a:ext cx="4716016" cy="43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23564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6250706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СПАСИБО ЗА ВНИМАНИЕ!!!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3080130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96</TotalTime>
  <Words>79</Words>
  <Application>Microsoft Office PowerPoint</Application>
  <PresentationFormat>Экран (4:3)</PresentationFormat>
  <Paragraphs>67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            </vt:lpstr>
      <vt:lpstr>Слайд 2</vt:lpstr>
      <vt:lpstr>Слайд 3</vt:lpstr>
      <vt:lpstr>Слайд 4</vt:lpstr>
      <vt:lpstr>Слайд 5</vt:lpstr>
      <vt:lpstr>Основной этап. Снежинки </vt:lpstr>
      <vt:lpstr>Защитите ель и сосну </vt:lpstr>
      <vt:lpstr>Какие бывают облака </vt:lpstr>
      <vt:lpstr>Наблюдение за снегом </vt:lpstr>
      <vt:lpstr>Выращиваем лук на окошке </vt:lpstr>
      <vt:lpstr>Дикие животные зимой </vt:lpstr>
      <vt:lpstr>Лаборатория добрых дел</vt:lpstr>
      <vt:lpstr>Наши четвероногие друзья – собака</vt:lpstr>
      <vt:lpstr>Забота о здоровье </vt:lpstr>
      <vt:lpstr>Первые цветы </vt:lpstr>
      <vt:lpstr>Божья коровка</vt:lpstr>
      <vt:lpstr>Русская берёзка</vt:lpstr>
      <vt:lpstr>Пернатые гости</vt:lpstr>
      <vt:lpstr>Солнышко  на травке </vt:lpstr>
      <vt:lpstr>Кто живет в пруду </vt:lpstr>
      <vt:lpstr>Цветущие деревья</vt:lpstr>
      <vt:lpstr>Что такое облака, дождь, гроза?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бюджетное дошкольное образовательное  учреждение «Детский сад «Солнышко»  Павлоградского района Омской области.</dc:title>
  <dc:creator>Пользователь</dc:creator>
  <cp:lastModifiedBy>Слипченко</cp:lastModifiedBy>
  <cp:revision>12</cp:revision>
  <dcterms:created xsi:type="dcterms:W3CDTF">2019-04-14T07:10:30Z</dcterms:created>
  <dcterms:modified xsi:type="dcterms:W3CDTF">2020-05-04T13:25:26Z</dcterms:modified>
</cp:coreProperties>
</file>