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4" autoAdjust="0"/>
    <p:restoredTop sz="93002" autoAdjust="0"/>
  </p:normalViewPr>
  <p:slideViewPr>
    <p:cSldViewPr snapToGrid="0">
      <p:cViewPr varScale="1">
        <p:scale>
          <a:sx n="92" d="100"/>
          <a:sy n="92" d="100"/>
        </p:scale>
        <p:origin x="468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10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221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796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339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84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810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839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612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04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271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00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229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770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183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901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377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68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4BEAE76-AE5B-43D6-8A77-C48C6203213B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829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nauka-sna/Prilozheniya-dnevniki-sna-rebenka-dlya-roditele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leepfoundation.org/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spimalysh.ru/son-po-vozrastam/normy-sna-dlya-detey-i-vzroslyh/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nauka-sna/genetika-i-deystviya-roditeley-chto-vliaet-na-son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rebenok-ne-spit/son-v-dvizhenii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rebenok-ne-spit/nakoplennaya-ustalost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demibaby.com.ua/category/pizhamy" TargetMode="Externa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sonmir.ru/kak-pravilno-postavit-krovat-v-spalne.html" TargetMode="Externa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spimalysh.ru/vse-o-sne/nauka-sna/detskiy-son-biologiya" TargetMode="External"/><Relationship Id="rId2" Type="http://schemas.openxmlformats.org/officeDocument/2006/relationships/hyperlink" Target="https://spimalysh.ru/vse-o-sne/nauka-sna/melatonin-gormon-sna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3391" y="1558636"/>
            <a:ext cx="8827222" cy="321874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«Психогигиена сна ребенка в ДОУ для родителей»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Шведенко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Петровна.                      МКДОУ «Михайловский детский сад № 6 корпус 2.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211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Режим сна.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58" y="2286000"/>
            <a:ext cx="4759150" cy="3673929"/>
          </a:xfrm>
        </p:spPr>
      </p:pic>
      <p:sp>
        <p:nvSpPr>
          <p:cNvPr id="7" name="Прямоугольник 6"/>
          <p:cNvSpPr/>
          <p:nvPr/>
        </p:nvSpPr>
        <p:spPr>
          <a:xfrm>
            <a:off x="4906108" y="2136339"/>
            <a:ext cx="64476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Режим сна. Всем детям, как и взрослым, необходимо разное время для сна. Очень важно правильно установить потребности вашего ребенка. Сколько он должен спать днем, следует определить на основании опыта, а потом придерживаться соответствующего ежедневного распорядка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428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Тишина и распорядок.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2285999"/>
            <a:ext cx="10515600" cy="3890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Тишина и распорядок. Тишина очень помогает наладить режим сна ребенка, и она должна стать частью ежедневного распорядка в вашем доме — ужин, купание, спокойные игры, питье на ночь, рассказывание истории, укачивание и сон. Тишина важна так же, как постоянство в режиме. Детям требуется время, чтобы успокоиться. Поэтому никакие нарушения режима недопустимы, и только надлежащая твердость может привести к необходимым результатам. Для разрешения этих проблем родители должны проявить твердость и настойчивость, а в случае особого беспокойства им следует обратиться за советом к специалисту. Нарушения сна часто начинаются после болезни или после распада семьи, однако хороший уход и последовательное соблюдение режима вернут ребенку нормальный сон.</a:t>
            </a:r>
            <a:endParaRPr lang="ru-RU" sz="3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0793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Достаточна ли ребёнку сна?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7108" y="2795954"/>
            <a:ext cx="10181492" cy="4765431"/>
          </a:xfrm>
        </p:spPr>
        <p:txBody>
          <a:bodyPr>
            <a:noAutofit/>
          </a:bodyPr>
          <a:lstStyle/>
          <a:p>
            <a:pPr fontAlgn="base"/>
            <a:r>
              <a:rPr lang="ru-RU" sz="2000" dirty="0"/>
              <a:t>   Очень важно следить за тем, чтобы ваш малыш получал достаточное количество сна. Недостаток сна или недосып, как мы его называем, быстро накапливается и очень негативно сказывается на качестве сна и самочувствии ребенка.</a:t>
            </a:r>
          </a:p>
          <a:p>
            <a:pPr marL="0" indent="0" fontAlgn="base">
              <a:buNone/>
            </a:pPr>
            <a:r>
              <a:rPr lang="ru-RU" sz="2000" dirty="0"/>
              <a:t> </a:t>
            </a:r>
          </a:p>
          <a:p>
            <a:pPr fontAlgn="base"/>
            <a:r>
              <a:rPr lang="ru-RU" sz="2000" b="1" dirty="0"/>
              <a:t>   Для того, чтобы с уверенность сказать, что ребенку достаточно сна, родителям нужно:</a:t>
            </a:r>
            <a:endParaRPr lang="ru-RU" sz="2000" dirty="0"/>
          </a:p>
          <a:p>
            <a:pPr fontAlgn="base"/>
            <a:r>
              <a:rPr lang="ru-RU" sz="2000" dirty="0"/>
              <a:t>- вести наблюдения за сном малыша, записывать их в дневник сна</a:t>
            </a:r>
          </a:p>
          <a:p>
            <a:pPr fontAlgn="base"/>
            <a:r>
              <a:rPr lang="ru-RU" sz="2000" dirty="0"/>
              <a:t>- сравнить свои наблюдения с нормами сна</a:t>
            </a:r>
          </a:p>
          <a:p>
            <a:pPr fontAlgn="base"/>
            <a:r>
              <a:rPr lang="ru-RU" sz="2000" dirty="0"/>
              <a:t>- исключить признаки недосыпа у вашего малыша</a:t>
            </a:r>
          </a:p>
        </p:txBody>
      </p:sp>
    </p:spTree>
    <p:extLst>
      <p:ext uri="{BB962C8B-B14F-4D97-AF65-F5344CB8AC3E}">
        <p14:creationId xmlns:p14="http://schemas.microsoft.com/office/powerpoint/2010/main" val="1894263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8846" y="1266092"/>
            <a:ext cx="8597521" cy="414540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НАБЛЮДАЙТЕ ЗА СНОМ МАЛЫША И ЗАПИСЫВАЙТЕ!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431" y="2497014"/>
            <a:ext cx="11799277" cy="4360985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   </a:t>
            </a:r>
            <a:r>
              <a:rPr lang="ru-RU" sz="2400" dirty="0"/>
              <a:t>Самая частая ошибка родителей при анализе ситуации со сном – это неверный подсчет суммы сна за сутки. Мы приводим 5 правил, которые помогут вам провести точные наблюдения за тем, сколько спит ваш ребенок</a:t>
            </a:r>
            <a:r>
              <a:rPr lang="ru-RU" sz="2400" dirty="0" smtClean="0"/>
              <a:t>.</a:t>
            </a:r>
            <a:r>
              <a:rPr lang="ru-RU" sz="2400" dirty="0"/>
              <a:t> </a:t>
            </a:r>
          </a:p>
          <a:p>
            <a:pPr fontAlgn="base"/>
            <a:r>
              <a:rPr lang="ru-RU" sz="2400" b="1" dirty="0"/>
              <a:t>   1) Обязательно записывайте все сны</a:t>
            </a:r>
            <a:r>
              <a:rPr lang="ru-RU" sz="2400" dirty="0"/>
              <a:t>! В блокнот, заметки, </a:t>
            </a:r>
            <a:r>
              <a:rPr lang="ru-RU" sz="2400" u="sng" dirty="0">
                <a:hlinkClick r:id="rId2"/>
              </a:rPr>
              <a:t>специальные приложения,</a:t>
            </a:r>
            <a:r>
              <a:rPr lang="ru-RU" sz="2400" dirty="0"/>
              <a:t> не ориентируйтесь на свою память или ощущения</a:t>
            </a:r>
            <a:r>
              <a:rPr lang="ru-RU" sz="2400" dirty="0" smtClean="0"/>
              <a:t>.</a:t>
            </a:r>
            <a:r>
              <a:rPr lang="ru-RU" sz="2400" dirty="0"/>
              <a:t> </a:t>
            </a:r>
          </a:p>
          <a:p>
            <a:pPr fontAlgn="base"/>
            <a:r>
              <a:rPr lang="ru-RU" sz="2400" b="1" dirty="0"/>
              <a:t>   2) Считайте общую сумму сна за сутки!</a:t>
            </a:r>
            <a:r>
              <a:rPr lang="ru-RU" sz="2400" dirty="0"/>
              <a:t> Пока не делите на день и ночь, могут быть ситуации, когда не ребенок спит ночью и отсыпается днем. Но учитывайте, что дневной сон и ночной не совсем равноценны, хотя по мере взросления дети приспосабливаются компенсировать недостаток одного за счет другого</a:t>
            </a:r>
          </a:p>
          <a:p>
            <a:pPr marL="0" indent="0" fontAlgn="base">
              <a:buNone/>
            </a:pPr>
            <a:r>
              <a:rPr lang="ru-RU" sz="2400" dirty="0"/>
              <a:t> </a:t>
            </a:r>
          </a:p>
          <a:p>
            <a:pPr fontAlgn="base"/>
            <a:r>
              <a:rPr lang="ru-RU" sz="2400" b="1" dirty="0"/>
              <a:t>   3) Не округляйте!</a:t>
            </a:r>
            <a:r>
              <a:rPr lang="ru-RU" sz="2400" dirty="0"/>
              <a:t> Мамы склонны округлять или записывать примерно. Не делайте этого, потому что при подсчете «потеряется» много сна и вы можете сделать неправильный вывод. Например, малыш проснулся в 15:42, записывайте в 15:42, а не в 15:30!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45723" y="2268414"/>
            <a:ext cx="3059724" cy="390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60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fontAlgn="base">
              <a:buNone/>
            </a:pPr>
            <a:endParaRPr lang="ru-RU" sz="2000" dirty="0"/>
          </a:p>
          <a:p>
            <a:pPr fontAlgn="base"/>
            <a:r>
              <a:rPr lang="ru-RU" sz="2000" b="1" dirty="0"/>
              <a:t>   4) Учитывайте сон во время еды – на груди или бутылке</a:t>
            </a:r>
            <a:r>
              <a:rPr lang="ru-RU" sz="2000" dirty="0"/>
              <a:t>, потому что глотательные и сосательные движения у малыша во время сна остаются</a:t>
            </a:r>
            <a:r>
              <a:rPr lang="ru-RU" sz="2000" dirty="0" smtClean="0"/>
              <a:t>.</a:t>
            </a:r>
            <a:r>
              <a:rPr lang="ru-RU" sz="2000" dirty="0"/>
              <a:t> </a:t>
            </a:r>
          </a:p>
          <a:p>
            <a:pPr fontAlgn="base"/>
            <a:r>
              <a:rPr lang="ru-RU" sz="2000" b="1" dirty="0"/>
              <a:t>   5) Важно вести наблюдения 3-7 дней</a:t>
            </a:r>
            <a:r>
              <a:rPr lang="ru-RU" sz="2000" dirty="0"/>
              <a:t>, чтобы сделать объективные выводы о том, сколько фактически спит ваш ребенок.</a:t>
            </a:r>
          </a:p>
          <a:p>
            <a:pPr fontAlgn="base"/>
            <a:r>
              <a:rPr lang="ru-RU" sz="2000" dirty="0"/>
              <a:t>Ведите наблюдения как минимум 3 дня. Для того чтобы сделать правильные выводы, нам нужны статистически значимые данныe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2934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5086" y="973668"/>
            <a:ext cx="6781281" cy="70696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НОРМЫ ДЕТСКОГО СНА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1" y="3416358"/>
            <a:ext cx="119633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Различные источники приводят разные нормы сна и бодрствования для детей. Какими нормами пользуется команда Спи, Малыш?  Это нормы </a:t>
            </a:r>
            <a: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Американской Академии Сна</a:t>
            </a:r>
            <a:r>
              <a:rPr lang="ru-RU" sz="2000" dirty="0" smtClean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,</a:t>
            </a:r>
            <a:r>
              <a:rPr lang="ru-RU" sz="20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которые вышли не так давно, в марте 2015 года. Ученые американской Национальной Академии Сна, изучили мнение специалистов самых разных областей – от психологов, неврологов и педиатров, до сомнологов и геронтологов.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Результат их исследования приведен в таблице с нормами сна для детей от рождения до 5 лет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50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35147121"/>
              </p:ext>
            </p:extLst>
          </p:nvPr>
        </p:nvGraphicFramePr>
        <p:xfrm>
          <a:off x="2" y="140676"/>
          <a:ext cx="12192000" cy="6717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xmlns="" val="3223853182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322632940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1874304666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3698936670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xmlns="" val="2772560482"/>
                    </a:ext>
                  </a:extLst>
                </a:gridCol>
              </a:tblGrid>
              <a:tr h="1549534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Возраст для доношенных детей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Всего сна в сутки, часов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Ночью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Днем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Кол-во дневных снов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186177089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15-18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8-10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6-9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3-4 и &gt;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1159219675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15-17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8-10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6-7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3-4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1740992633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14-16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9-11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3/4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4085094474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4-5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4-5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4102545590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6-8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2-3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3616721901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9-12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13,5-14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2-3,5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486260818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13-18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11-11,5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2-2,5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1-2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69323189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1,5-2,5 года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12,5-13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10,5-11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1,5-2,5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4271712487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2,5-3 года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1634299264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 года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—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—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494220375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 лет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—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—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:a16="http://schemas.microsoft.com/office/drawing/2014/main" xmlns="" val="2286033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64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Нормы сна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4108" y="2883877"/>
            <a:ext cx="11605846" cy="375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Нужно сразу оговориться, что </a:t>
            </a:r>
            <a:r>
              <a:rPr lang="ru-RU" sz="2000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нормы сна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приведенные в таблице, являются усредненными данными о том, сколько фактически спят здоровые дети. И эти нормы не означают, что именно столько должен спать ваш ребенок. </a:t>
            </a: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Нормы даны для ориентира!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Если внимательно анализировать таблицу с нормами сна, мы сможем увидеть очень большую границу нормы. Разница между верхней и нижней границей нормы – очень большая, вплоть до 3-х часов. Почему так? Потому что каждый ребенок уникален, и есть генетические особенности, есть повышенные физические и эмоциональные нагрузки, есть особенности самочувствия и особые условия сна и поэтому у каждого человека есть </a:t>
            </a: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индивидуальная потребность во сне!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6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8122" y="1406770"/>
            <a:ext cx="9618785" cy="28135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ВЛИЯЕТ НА ИНДИВИДУАЛЬНУЮ ПОТРЕБНОСТЬ ВО СНЕ КАЖДОГО РЕБЕНКА?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030" y="2356337"/>
            <a:ext cx="11641015" cy="3962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Генетические особенности.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первую очередь на индивидуальную потребность во сне влияют генетические особенности или </a:t>
            </a:r>
            <a:r>
              <a:rPr lang="ru-RU" sz="2000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наследственная предрасположенность.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Все люди делятся на долгоспящих и короткоспящих. Как понять к какому типу вы относитесь? Ответь на вопрос «за какое количество часов сна вы получите состояние, при котором вы не испытываете сонливости?» Если ответ 8-10 часов – вы долгоспящий человек, если ответ – 6-7 часов – вы короткоспящий человек. Эта особенность передается вашему малышу. Но влияет на потребность во сне не только генетика!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Бодрствование, физические нагрузки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При повышенных физических нагрузках, необходимо больше сна, чтобы восстановиться. Если ребенок прыгал, бегал, двигался, плавал в бассейне или море, то количество сна на восстановление будет больше. Если ребенок проводит спокойно бодрствование, то скорее всего сна нужно меньше.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74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3045" y="3077308"/>
            <a:ext cx="10972801" cy="287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Состояние здоровья.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При некоторых состояниях здоровья дети отсыпаются и восстанавливаются. И сна нужно больше.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 сна.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Доказано, что при более низкой температуре, доступе кислорода, в темноте сон более качественный.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Подготовка ко сну 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может действовать возбуждающе или, наоборот, расслабляюще.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2700"/>
              </a:lnSpc>
              <a:spcAft>
                <a:spcPts val="1125"/>
              </a:spcAft>
            </a:pPr>
            <a:r>
              <a:rPr lang="ru-RU" sz="2000" dirty="0" smtClean="0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Нет никакой необходимости подгонять сон малыша под какие-либо стандарты. Но исследования и практика показывают, что отклонения от средних показателей более, чем на 60 минут в ту или иную сторону, встречаются крайне редко.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798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7537" y="2919046"/>
            <a:ext cx="11224847" cy="2829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целом, если ребенок регулярно спит на 2-3 часа меньше «нормы», можно с уверенностью говорить о том, что он недосыпает. Но даже если вы попали в рекомендованный интервал, мы советуем проверить, что в поведении малыша нет признаков недостаточности сна.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Чтобы увидеть их, достаточно внимательно последить за его поведением и самочувствием.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Примерно с возраста 6 месяцев следующие особенности в поведении, как правило, говорят о том, что ребенок спит слишком мало для своего возраста: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740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2493" y="597876"/>
            <a:ext cx="8761413" cy="138918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Ребенок каждый раз засыпает в машине или коляске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2370" y="3165231"/>
            <a:ext cx="10955216" cy="2193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Сразу засыпать во время начала движения нормально для малышей до 3-4 месяцев. Но хорошо высыпающийся ребенок старше 4-6 месяцев уже вряд ли всегда будет </a:t>
            </a:r>
            <a:r>
              <a:rPr lang="ru-RU" sz="2000" b="1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засыпать на прогулке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 в машине, если только поездка не совпала по времени с началом его обычного очередного сна.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 помнить, что ребенок должен спать дома в своей кровати в темноте и тишине, а сон в движении является некачественным.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754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1554" y="1494692"/>
            <a:ext cx="8792308" cy="18594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не просыпается сам до 7.30 утра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8908" y="2532184"/>
            <a:ext cx="11553092" cy="3887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Здесь нужно оговориться, что в норме дети до 5 лет лучше себя чувствуют, если живут по раннему графику, в соответствии с биологическими часами организма. А это означает, что ребенок должен спать в 19.30 – 20.00 часов вечера и просыпаться в интервале с 6.00 до 7.30 утра. Такие дети просыпаются полностью выспавшимися, и в хорошем настроении. Если годовалый ребенок спит до 9 или до 10 утра – это верный признак того, что он не вовремя ложится, или его ночной сон очень беспокойный и не достаточно восстанавливает силы. Иными словами, такому малышу не хватает качественного своевременного сна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654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9092" y="973668"/>
            <a:ext cx="7507275" cy="521024"/>
          </a:xfrm>
        </p:spPr>
        <p:txBody>
          <a:bodyPr/>
          <a:lstStyle/>
          <a:p>
            <a:r>
              <a:rPr lang="ru-RU" b="1" dirty="0"/>
              <a:t>  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дня ребенок капризничает, раздражается или выглядит переутомленным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354" y="2919046"/>
            <a:ext cx="11605846" cy="3179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регулярном недосыпе в организме ребенка повышается уровень гормона стресса кортизола. Этот гормон медленно выводится из крови и влияет на повышенную возбудимость и на затруднение процессов торможения в и без того еще нежной и неразвитой нервной системе малыша.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Достаточно часто бывает, что «сложный» ребенок становится спокойным и покладистым после того, как родители помогают ему исправить режим, улучшить качество и увеличить количество сна.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307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0800000" flipV="1">
            <a:off x="175846" y="3048197"/>
            <a:ext cx="11728938" cy="2613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Иногда, раз в несколько дней ребенок внезапно засыпает на ночь намного раньше обычного времени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Например, он может «уйти в ночь» из последнего дневного сна. Таким образом детский организм сам пытается наверстать регулярный недосып. Хорошая гигиена сна обозначает, что ребенок должен засыпать и просыпаться в одно и тоже время.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991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3969" y="1547446"/>
            <a:ext cx="8052398" cy="13318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постоянно встает раньше 6 утра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677" y="2954215"/>
            <a:ext cx="11816861" cy="2613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Парадоксально, но слишком ранний подъем часто является результатом </a:t>
            </a:r>
            <a:r>
              <a:rPr lang="ru-RU" sz="2400" b="1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накопленного недосыпа, переутомления</a:t>
            </a:r>
            <a:r>
              <a:rPr lang="ru-RU" sz="24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 слишком позднего времени укладывания. Принцип «чем позже ляжет, тем позже встанет утром» чаще всего не работает с детьми примерно до школы. Они просыпаются в любом случае рано, и просто недополучают сна, если их укладывать слишком поздно.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80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6338" y="973667"/>
            <a:ext cx="7560029" cy="837547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всегда засыпает и просыпается со слезами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262" y="2848708"/>
            <a:ext cx="12033738" cy="320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Если нет никаких медицинских проблем, то протесты и слезы «вокруг снов», как правило, говорят о том, что </a:t>
            </a:r>
            <a:r>
              <a:rPr lang="ru-RU" sz="24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ребенок ложится 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вовремя, переутомился до сна, или не выспался во время сна. Это не относится совсем маленьким детям (до 4-5 месяцев), которые за время длинного сна могут сильно проголодаться.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Если хотя бы один из пунктов верен в вашем случае, постарайтесь увеличить продолжительность сна малыша хотя бы на 10-15 минут в день. Самое простое – укладывайте его на ночь чуть раньше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5265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1846" y="973668"/>
            <a:ext cx="7454521" cy="706964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НУЖНО СНА И БОДРСТВОВАНИЯ РЕБЕНКУ?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354" y="2321169"/>
            <a:ext cx="11658600" cy="4402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1 месяц жизни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малыш спит примерно одинаковое количество часов днем и ночью: 9 часов ночью и 8 часов днем за 4-5 дневных снов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уже </a:t>
            </a: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2 месяцам жизни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ночной сон составляет большую долю (9,5 часов ночью и 6,5 часов днем)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ночного сна нарастает до 11 часов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 4-5 месяцу жизни и остается неизменным до 5 лет (норма ночного сна у детей от 4-5 месяцев до 5 лет составляет в среднем 11 часов)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дневных снов сокращается постепенно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3 дневных сна сохраняется до 9 месяцев, 2 дневных сна необходимо до 1,5 лет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потребность в дневном сне уходит в 4 года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но важно сохранить «тихий час»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Время бодрствования растет вместе с малышом.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На первом месяце жизни ребенок бодрствует 15-45 минут. Постепенно ВБ нарастает и уже в 5 лет дети могут выдерживать до 11-13 часов бодрствования.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2700"/>
              </a:lnSpc>
              <a:spcAft>
                <a:spcPts val="1125"/>
              </a:spcAft>
            </a:pPr>
            <a:r>
              <a:rPr lang="ru-RU" dirty="0" smtClean="0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Помните, что время бодрствования неодинаковое в течение дня, оно меняется: утром, после ночного сна – самое короткое; вечером, перед ночным сном – самое длинное!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042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Нормы детского сна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сколько должен спать ребенок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4985"/>
            <a:ext cx="4994031" cy="478301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479412" y="3200910"/>
            <a:ext cx="5081954" cy="2547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Сколько должен спать ребенок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2 и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года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целом, сон детей 2х и 3х лет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должен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длиться 12-13 часов. Ночной составляет примерно 10-11 часов. Что касается дневного, в 2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 в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года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он длится 1,5-2 час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077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5666" y="957340"/>
            <a:ext cx="6856644" cy="70696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должен спать ребенок в 2 и 3 года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1015" y="3112476"/>
            <a:ext cx="11658600" cy="3141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25"/>
              </a:spcAf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Здоровый детский сон — это гарантия комфорта всей семьи: и взрослых, и детей.  Мы постараемся дать вам максимально исчерпывающую информацию о том, сколько часов необходимы детям в 2-3 года.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целом, сон детей 2х и 3х лет должен длиться 12-13 часов.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Ночной составляет примерно 10-11 часов.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касается дневного, в 2 года и в 3 года он длится 1,5-2 часа.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Теперь поговорим о частоте дневного сна или о том, сколько раз должен спать малыш в 3 года. Так, в этом возрасте вполне достаточно одного отдыха на кроватке днем.</a:t>
            </a:r>
            <a:endParaRPr lang="ru-RU" sz="20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635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555" y="2409092"/>
            <a:ext cx="11635153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25"/>
              </a:spcAft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Если ваше чадо по каким-то причинам не спит положенное время днем, он должен компенсировать его ночью. Мы привели ориентировочное время, но часто бывает так, что мальчикам и девочкам этого возраста могут понадобиться дополнительные полчаса к их привычной суточной норме. Это нужно для того, чтобы компенсировать усталость у малыша, которая может накопиться во время активного дня.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Для того, чтобы ваше чадо высыпалось ночью, обеспечьте для этого самые хорошие условия: почитайте сказку, посмотрите любимый мультик. И, конечно же, позаботьтесь о детской одежде. В этом возрасте многие переходят на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ru-RU" sz="2400" u="sng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2" tooltip="Детские пижамы из трикотажа и велсофта"/>
              </a:rPr>
              <a:t>детские пижамы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635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3060" y="3130060"/>
            <a:ext cx="11588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Если хотите, чтобы карапуз хорошо спал ночью, не допускайте лишней дремоты днем.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Главное требование, предъявляемое к тому, как должен спать каждый маленький человечек, звучит достаточно просто: ваше погружение в мир грез должно создавать комфортные условия для адекватного бодрствования после пробуждения. Дети не должны капризничать, плакать или хныкать. Наоборот: хорошо отдохнувшие мальчуган или девчонка должны быть веселыми, активными и любознательными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1752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3585" y="973668"/>
            <a:ext cx="7612782" cy="706964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и рекомендации, как правильно проветривать спальню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4460" y="2228177"/>
            <a:ext cx="119047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1. Нужно приобрести гигрометр и с его помощью следить за нужной влажностью. Оптимальной считается влажность  40-60%.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2. Если Ваш дом ветхий, то не думайте, что через дыры поступает свежий воздух.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3. Перед сном и после пробуждения обязательно проводить 10-30 минутное проветривание.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4. Несколько раз в день минут на 10 следует создавать сквозняк. Нужно открыть окна и двери и не закрывать, пока вся квартира не наполнится свежим воздухом. Зимой это время можно сократить до пары минут.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5. Не стоит сильно охлаждать помещение. Главное – знать в проветривании меру!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6. Помещение с повышенной влажностью необходимо закрывать перед проветриванием дверью, чтобы влажность не распространялась на другие комнаты.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7. Чтобы удержать влажность на должном уровне, сушите белье на балконе или лоджии. Нежелательно заниматься сушкой в помещении.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8. Не нагромождайте спальню комнатными растениями, ведь земля все-таки выделяет влагу.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9. Перед проветриванием расстелите постельное белье, </a:t>
            </a:r>
            <a:r>
              <a:rPr lang="ru-RU" b="0" i="0" u="none" strike="noStrike" dirty="0" smtClean="0">
                <a:solidFill>
                  <a:srgbClr val="2F185A"/>
                </a:solidFill>
                <a:effectLst/>
                <a:latin typeface="Arial" panose="020B0604020202020204" pitchFamily="34" charset="0"/>
                <a:hlinkClick r:id="rId2" tooltip="Как правильно поставить кровать в спальне?"/>
              </a:rPr>
              <a:t>кровать заправлять</a:t>
            </a:r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 не нужно.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10. После принятия ванны или душа нужно сразу же проветрить помещение.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11. Проветривайте спальню в любую погоду.</a:t>
            </a:r>
            <a:endParaRPr lang="ru-RU" b="0" i="0" u="none" strike="noStrike" dirty="0">
              <a:solidFill>
                <a:srgbClr val="14141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4893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Сон.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541" y="3179763"/>
            <a:ext cx="4188730" cy="2840037"/>
          </a:xfrm>
        </p:spPr>
      </p:pic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Только во время сна ребенок получает полный отдых. Сон должен быть достаточно продолжительным: дети 2 -3 лет спят 14 часов в сутки. Из этого времени необходимо выделить часа полтора для дневного сна. Дети должны ложиться не позднее 8—9 часов вечера.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211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Контрастный душ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53" y="2449286"/>
            <a:ext cx="5053757" cy="380024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08712" y="2449286"/>
            <a:ext cx="5564188" cy="4065814"/>
          </a:xfrm>
        </p:spPr>
        <p:txBody>
          <a:bodyPr>
            <a:normAutofit fontScale="70000" lnSpcReduction="20000"/>
          </a:bodyPr>
          <a:lstStyle/>
          <a:p>
            <a:r>
              <a:rPr lang="ru-RU" sz="2400" dirty="0"/>
              <a:t>Ребенок вечером купается в ванне. Пусть он согреется в теплой воде. А потом скажите ему: "Давай мы с тобой устроим холодный дождик или побегаем по лужам". Вы открываете холодную воду, и ребенок подставляет воде свои пяточки и ладошки. Если ребенок боится воздействия холодным душем, то можно вначале поставить тазик с холодной водой и сказать: "А ну, давай с тобой по лужам побегаем!« И вот из теплой ванны – в холодный таз (или "под дождик"), а потом – опять в ванну. И так не менее трех раз. После процедуры укутайте ребенка в теплую простыню не вытирая, а промокая воду, потом оденьте его для сна и положите в кровать.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6404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0928" y="973668"/>
            <a:ext cx="7385439" cy="706964"/>
          </a:xfrm>
        </p:spPr>
        <p:txBody>
          <a:bodyPr/>
          <a:lstStyle/>
          <a:p>
            <a:r>
              <a:rPr lang="ru-RU" sz="4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Питание перед сном</a:t>
            </a:r>
            <a:endParaRPr lang="ru-RU" sz="4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08712" y="2432958"/>
            <a:ext cx="5983288" cy="4425042"/>
          </a:xfrm>
        </p:spPr>
        <p:txBody>
          <a:bodyPr>
            <a:normAutofit/>
          </a:bodyPr>
          <a:lstStyle/>
          <a:p>
            <a:pPr fontAlgn="base"/>
            <a:r>
              <a:rPr lang="ru-RU" sz="2000" dirty="0"/>
              <a:t>Рекомендуемая суточная энергетическая ценность рациона ребенка 1-3 лет — 1200-1400 ккал.</a:t>
            </a:r>
          </a:p>
          <a:p>
            <a:pPr fontAlgn="base"/>
            <a:r>
              <a:rPr lang="ru-RU" sz="2000" dirty="0"/>
              <a:t>Необходимо строго соблюдать размер порций блюд </a:t>
            </a:r>
            <a:r>
              <a:rPr lang="ru-RU" sz="2000" dirty="0" smtClean="0"/>
              <a:t>перед сном,во</a:t>
            </a:r>
            <a:r>
              <a:rPr lang="ru-RU" sz="2000" dirty="0"/>
              <a:t> избежание появления избыточного веса у ребенка.</a:t>
            </a:r>
          </a:p>
          <a:p>
            <a:pPr fontAlgn="base"/>
            <a:r>
              <a:rPr lang="ru-RU" sz="2000" dirty="0"/>
              <a:t>Особая потребность в коррекции рациона возникает при отказе от определенных блюд, содержащих необходимый ребенку белок: мясо, рыба, творог, яйца, молочные продукты, а также в случае избирательного аппетита и недостаточности питания.</a:t>
            </a:r>
          </a:p>
          <a:p>
            <a:endParaRPr lang="ru-RU" sz="20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44" y="2603501"/>
            <a:ext cx="5555568" cy="3862614"/>
          </a:xfrm>
        </p:spPr>
      </p:pic>
    </p:spTree>
    <p:extLst>
      <p:ext uri="{BB962C8B-B14F-4D97-AF65-F5344CB8AC3E}">
        <p14:creationId xmlns:p14="http://schemas.microsoft.com/office/powerpoint/2010/main" val="16707657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Лучи синего спектра разрушают гормон сна. 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61258" y="2603500"/>
            <a:ext cx="11756572" cy="4058558"/>
          </a:xfrm>
        </p:spPr>
        <p:txBody>
          <a:bodyPr>
            <a:normAutofit lnSpcReduction="10000"/>
          </a:bodyPr>
          <a:lstStyle/>
          <a:p>
            <a:r>
              <a:rPr lang="ru-RU" sz="2400" dirty="0"/>
              <a:t>Нельзя забывать и про тот факт, что </a:t>
            </a:r>
            <a:r>
              <a:rPr lang="ru-RU" sz="2400" b="1" dirty="0"/>
              <a:t>гамма лучей от телевизора, воздействуя на сетчатку глаза, разрушает и блокирует выработку </a:t>
            </a:r>
            <a:r>
              <a:rPr lang="ru-RU" sz="2400" b="1" dirty="0">
                <a:hlinkClick r:id="rId2" tooltip="Мелатонин — гормон сна"/>
              </a:rPr>
              <a:t>гормона мелатонина</a:t>
            </a:r>
            <a:r>
              <a:rPr lang="ru-RU" sz="2400" b="1" dirty="0"/>
              <a:t>,</a:t>
            </a:r>
            <a:r>
              <a:rPr lang="ru-RU" sz="2400" dirty="0"/>
              <a:t> без которого невозможно достичь расслабления и качественного сна. Этот гормон отвечает не только за здоровый сон, он снимает стресс, стимулирует иммунную систему, обладает антиоксидантным действием. В комнате, где спит ребенок, не стоит включать экран телевизора и в </a:t>
            </a:r>
            <a:r>
              <a:rPr lang="ru-RU" sz="2400" b="1" dirty="0">
                <a:hlinkClick r:id="rId3" tooltip="Детский сон: биология"/>
              </a:rPr>
              <a:t>момент сна</a:t>
            </a:r>
            <a:r>
              <a:rPr lang="ru-RU" sz="2400" dirty="0"/>
              <a:t> ребенка (речь не идет о том, что шум повлияет на глубину сна, это очевидно). Даже сквозь веко сетчатка глаза улавливает световое пятно, которое не дает центральной нервной системе уйти в глубокую фазу сна и разрушает мелатонин</a:t>
            </a:r>
          </a:p>
          <a:p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13406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b="1" dirty="0" smtClean="0">
                <a:solidFill>
                  <a:srgbClr val="232323"/>
                </a:solidFill>
                <a:latin typeface="gothamlight"/>
              </a:rPr>
              <a:t>.</a:t>
            </a:r>
            <a:r>
              <a:rPr lang="ru-RU" b="1" dirty="0">
                <a:solidFill>
                  <a:srgbClr val="232323"/>
                </a:solidFill>
                <a:latin typeface="gothamlight"/>
              </a:rPr>
              <a:t> </a:t>
            </a:r>
            <a:endParaRPr lang="ru-RU" b="1" dirty="0">
              <a:solidFill>
                <a:srgbClr val="232323"/>
              </a:solidFill>
              <a:effectLst/>
              <a:latin typeface="gothamlight"/>
            </a:endParaRPr>
          </a:p>
        </p:txBody>
      </p:sp>
    </p:spTree>
    <p:extLst>
      <p:ext uri="{BB962C8B-B14F-4D97-AF65-F5344CB8AC3E}">
        <p14:creationId xmlns:p14="http://schemas.microsoft.com/office/powerpoint/2010/main" val="3594969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151414"/>
            <a:ext cx="11903529" cy="359228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результатам исследований немецких ученых, те животные, которые спали при свете, были склонны к проявлениям агрессии и депрессии, они отказывались от самой лакомой пищи, а дальнейшие исследования показали, что область мозга, которая в естественных условиях отвечает за получение удовольствия резко уменьшилась. Такие последствия у животных, а ведь наша нервная система ещё тоньше устроена. Следовательно, необходимо ограничить влияние телевизора на сон – ребенок должен спать в тишине и полной темноте.</a:t>
            </a:r>
          </a:p>
        </p:txBody>
      </p:sp>
    </p:spTree>
    <p:extLst>
      <p:ext uri="{BB962C8B-B14F-4D97-AF65-F5344CB8AC3E}">
        <p14:creationId xmlns:p14="http://schemas.microsoft.com/office/powerpoint/2010/main" val="1751643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9" y="3102429"/>
            <a:ext cx="11642271" cy="3624941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Электромагнитное поле негативно влияет на организм человека, в особенности на здоровье ребенка. Телевизор также является электрическим прибором, излучающим электромагнитные волны, которые нарушают регуляцию давления, обмен веществ и кроветворение организма, особенно если малыш находится на расстоянии менее 3 – 3,5 метров от телевизора.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второй половине дня уставшему организму необходимо помогать, а не ставить перед ним новые задачи, с которыми ему надо справляться.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386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370" y="2603500"/>
            <a:ext cx="9339943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                                                     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Спаибо за внимание.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706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296</TotalTime>
  <Words>972</Words>
  <Application>Microsoft Office PowerPoint</Application>
  <PresentationFormat>Широкоэкранный</PresentationFormat>
  <Paragraphs>163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Century Gothic</vt:lpstr>
      <vt:lpstr>gothamlight</vt:lpstr>
      <vt:lpstr>Symbol</vt:lpstr>
      <vt:lpstr>Times New Roman</vt:lpstr>
      <vt:lpstr>Wingdings 3</vt:lpstr>
      <vt:lpstr>Совет директоров</vt:lpstr>
      <vt:lpstr>«Психогигиена сна ребенка в ДОУ для родителей»  Воспитатель: Шведенко Галина Петровна.                      МКДОУ «Михайловский детский сад № 6 корпус 2. </vt:lpstr>
      <vt:lpstr>                            Режим сна.</vt:lpstr>
      <vt:lpstr>                    Тишина и распорядок.</vt:lpstr>
      <vt:lpstr>        Достаточна ли ребёнку сна?</vt:lpstr>
      <vt:lpstr> НАБЛЮДАЙТЕ ЗА СНОМ МАЛЫША И ЗАПИСЫВАЙТЕ!  </vt:lpstr>
      <vt:lpstr>Презентация PowerPoint</vt:lpstr>
      <vt:lpstr> НОРМЫ ДЕТСКОГО СНА </vt:lpstr>
      <vt:lpstr>Презентация PowerPoint</vt:lpstr>
      <vt:lpstr>                        Нормы сна</vt:lpstr>
      <vt:lpstr>ЧТО ВЛИЯЕТ НА ИНДИВИДУАЛЬНУЮ ПОТРЕБНОСТЬ ВО СНЕ КАЖДОГО РЕБЕНКА?  </vt:lpstr>
      <vt:lpstr>Презентация PowerPoint</vt:lpstr>
      <vt:lpstr>Презентация PowerPoint</vt:lpstr>
      <vt:lpstr> Ребенок каждый раз засыпает в машине или коляске</vt:lpstr>
      <vt:lpstr>Ребенок не просыпается сам до 7.30 утра </vt:lpstr>
      <vt:lpstr>   В течение дня ребенок капризничает, раздражается или выглядит переутомленным</vt:lpstr>
      <vt:lpstr>Презентация PowerPoint</vt:lpstr>
      <vt:lpstr>Ребенок постоянно встает раньше 6 утра </vt:lpstr>
      <vt:lpstr>Ребенок всегда засыпает и просыпается со слезами </vt:lpstr>
      <vt:lpstr> СКОЛЬКО НУЖНО СНА И БОДРСТВОВАНИЯ РЕБЕНКУ? </vt:lpstr>
      <vt:lpstr>                 Нормы детского сна</vt:lpstr>
      <vt:lpstr>Сколько должен спать ребенок в 2 и 3 года</vt:lpstr>
      <vt:lpstr>Презентация PowerPoint</vt:lpstr>
      <vt:lpstr>Презентация PowerPoint</vt:lpstr>
      <vt:lpstr>Советы и рекомендации, как правильно проветривать спальню </vt:lpstr>
      <vt:lpstr>Сон.</vt:lpstr>
      <vt:lpstr>Контрастный душ.  </vt:lpstr>
      <vt:lpstr>Питание перед сном</vt:lpstr>
      <vt:lpstr>Лучи синего спектра разрушают гормон сна. 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Психогигиена сна ребенкав ДОУ</dc:title>
  <dc:creator>Админ</dc:creator>
  <cp:lastModifiedBy>Galina</cp:lastModifiedBy>
  <cp:revision>37</cp:revision>
  <dcterms:created xsi:type="dcterms:W3CDTF">2019-11-10T04:20:40Z</dcterms:created>
  <dcterms:modified xsi:type="dcterms:W3CDTF">2025-01-08T09:49:54Z</dcterms:modified>
</cp:coreProperties>
</file>