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7" r:id="rId3"/>
    <p:sldId id="288" r:id="rId4"/>
    <p:sldId id="290" r:id="rId5"/>
    <p:sldId id="284" r:id="rId6"/>
    <p:sldId id="286" r:id="rId7"/>
    <p:sldId id="292" r:id="rId8"/>
    <p:sldId id="280" r:id="rId9"/>
    <p:sldId id="294" r:id="rId10"/>
    <p:sldId id="296" r:id="rId11"/>
    <p:sldId id="281" r:id="rId12"/>
    <p:sldId id="298" r:id="rId13"/>
    <p:sldId id="300" r:id="rId14"/>
    <p:sldId id="302" r:id="rId15"/>
    <p:sldId id="275" r:id="rId16"/>
    <p:sldId id="278" r:id="rId17"/>
    <p:sldId id="26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99FF33"/>
    <a:srgbClr val="660066"/>
    <a:srgbClr val="000099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 spd="med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0FC18DB-7C11-491E-913D-DAFFA96D4B35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9BA6B53-D00C-483B-9CB3-320B50EC340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circl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l="5807" t="16274" r="55027" b="6471"/>
          <a:stretch>
            <a:fillRect/>
          </a:stretch>
        </p:blipFill>
        <p:spPr bwMode="auto">
          <a:xfrm>
            <a:off x="251520" y="260648"/>
            <a:ext cx="3456384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35896" y="500042"/>
            <a:ext cx="5150946" cy="2071702"/>
          </a:xfrm>
        </p:spPr>
        <p:txBody>
          <a:bodyPr>
            <a:normAutofit fontScale="90000"/>
          </a:bodyPr>
          <a:lstStyle/>
          <a:p>
            <a:r>
              <a:rPr lang="ru-RU" sz="6000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300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«МОЙ </a:t>
            </a:r>
            <a:r>
              <a:rPr lang="ru-RU" sz="5300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посёлок ЧУЛЬМАН</a:t>
            </a:r>
            <a:r>
              <a:rPr lang="ru-RU" sz="5300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5300" b="1" i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86182" y="3571876"/>
            <a:ext cx="4786346" cy="2617836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</a:rPr>
              <a:t>Выполнила: учитель начальной школы </a:t>
            </a:r>
          </a:p>
          <a:p>
            <a:pPr algn="r"/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</a:rPr>
              <a:t>МОУ СОШ №9 </a:t>
            </a:r>
          </a:p>
          <a:p>
            <a:pPr algn="r"/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</a:rPr>
              <a:t>Республика Саха(Якутия)</a:t>
            </a:r>
          </a:p>
          <a:p>
            <a:pPr algn="r"/>
            <a:r>
              <a:rPr lang="ru-RU" b="1" i="1" dirty="0" err="1" smtClean="0">
                <a:solidFill>
                  <a:schemeClr val="bg2">
                    <a:lumMod val="10000"/>
                  </a:schemeClr>
                </a:solidFill>
              </a:rPr>
              <a:t>Нерюнгринский</a:t>
            </a:r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</a:rPr>
              <a:t> район</a:t>
            </a:r>
          </a:p>
          <a:p>
            <a:pPr algn="r"/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</a:rPr>
              <a:t>п..Чульман</a:t>
            </a:r>
          </a:p>
          <a:p>
            <a:pPr algn="r"/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</a:rPr>
              <a:t>Вдовина Нина Валентиновна </a:t>
            </a:r>
          </a:p>
          <a:p>
            <a:pPr algn="r"/>
            <a:endParaRPr lang="ru-RU" b="1" i="1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r"/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ru-RU" b="1" i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История моего посёлка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600200"/>
            <a:ext cx="8572560" cy="470916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000" dirty="0" smtClean="0"/>
              <a:t>Чульман – крупнейший посёлок городского тип в Республике </a:t>
            </a:r>
            <a:r>
              <a:rPr lang="ru-RU" sz="2000" dirty="0" err="1" smtClean="0"/>
              <a:t>саха</a:t>
            </a:r>
            <a:r>
              <a:rPr lang="ru-RU" sz="2000" dirty="0" smtClean="0"/>
              <a:t>(Якутия), расположенный на берегу реки Чульман, в 638 километров к юго-западу от Якутска. </a:t>
            </a:r>
          </a:p>
          <a:p>
            <a:pPr>
              <a:buNone/>
            </a:pPr>
            <a:r>
              <a:rPr lang="ru-RU" sz="2000" dirty="0" smtClean="0"/>
              <a:t>      Чульман - крупнейший и старейший населенный пункт </a:t>
            </a:r>
            <a:r>
              <a:rPr lang="ru-RU" sz="2000" dirty="0" err="1" smtClean="0"/>
              <a:t>Нерюнгринского</a:t>
            </a:r>
            <a:r>
              <a:rPr lang="ru-RU" sz="2000" dirty="0" smtClean="0"/>
              <a:t> района, живая история Южной Якутии. Появление поселка связано с открытием золотоносных месторождений на ручье Незаметном. Начавшееся строительство постоянной автомобильной дороги от Амурской области до Якутска потребовало появления перевалочных баз. новых населенных пунктов для строителей и эксплуатационников.</a:t>
            </a:r>
          </a:p>
          <a:p>
            <a:pPr>
              <a:buNone/>
            </a:pPr>
            <a:r>
              <a:rPr lang="ru-RU" sz="2000" dirty="0" smtClean="0"/>
              <a:t>       В1926 году на место нынешнего Чульмана пришли первые 19 постоянных жителей. Их поселок сначала назывался </a:t>
            </a:r>
            <a:r>
              <a:rPr lang="ru-RU" sz="2000" dirty="0" err="1" smtClean="0"/>
              <a:t>Утесным</a:t>
            </a:r>
            <a:r>
              <a:rPr lang="ru-RU" sz="2000" dirty="0" smtClean="0"/>
              <a:t>. позже получил название Чульман по имени реки, протекающей по окраине поселка. С эвенкийского это слово переводится как «белый камень», напоминая о белых березняках, которые и сегодня кое-где растут по берегам реки.</a:t>
            </a:r>
          </a:p>
          <a:p>
            <a:pPr>
              <a:buNone/>
            </a:pPr>
            <a:endParaRPr lang="ru-RU" sz="2000" dirty="0"/>
          </a:p>
        </p:txBody>
      </p:sp>
    </p:spTree>
  </p:cSld>
  <p:clrMapOvr>
    <a:masterClrMapping/>
  </p:clrMapOvr>
  <p:transition spd="med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История моего посёлк</a:t>
            </a:r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200" dirty="0" smtClean="0"/>
              <a:t>      </a:t>
            </a:r>
            <a:r>
              <a:rPr lang="ru-RU" sz="1900" dirty="0" smtClean="0"/>
              <a:t>Поселок рос стремительно, за два года увеличившись в десять раз. В 1928 году здесь проживали уже 200 человек. Около поселка, на участке «Пионерка», был обнаружен первый уголь Южной Якутии, начала работу первая шахта, на месте которой в августе 2011 года установлен памятник шахтерам-первопроходцам.</a:t>
            </a:r>
          </a:p>
          <a:p>
            <a:pPr>
              <a:buNone/>
            </a:pPr>
            <a:r>
              <a:rPr lang="ru-RU" sz="1900" dirty="0" smtClean="0"/>
              <a:t>      В конце 1940-х годов Чульман стал геологической столицей Южной Якутии. На базе </a:t>
            </a:r>
            <a:r>
              <a:rPr lang="ru-RU" sz="1900" dirty="0" err="1" smtClean="0"/>
              <a:t>Эвотинской</a:t>
            </a:r>
            <a:r>
              <a:rPr lang="ru-RU" sz="1900" dirty="0" smtClean="0"/>
              <a:t>. </a:t>
            </a:r>
            <a:r>
              <a:rPr lang="ru-RU" sz="1900" dirty="0" err="1" smtClean="0"/>
              <a:t>Чульманской</a:t>
            </a:r>
            <a:r>
              <a:rPr lang="ru-RU" sz="1900" dirty="0" smtClean="0"/>
              <a:t> и </a:t>
            </a:r>
            <a:r>
              <a:rPr lang="ru-RU" sz="1900" dirty="0" err="1" smtClean="0"/>
              <a:t>Аямской</a:t>
            </a:r>
            <a:r>
              <a:rPr lang="ru-RU" sz="1900" dirty="0" smtClean="0"/>
              <a:t> партий была образована Южно-Якутская комплексная экспедиция во главе с      И. Я. </a:t>
            </a:r>
            <a:r>
              <a:rPr lang="ru-RU" sz="1900" dirty="0" err="1" smtClean="0"/>
              <a:t>Кобеляцким</a:t>
            </a:r>
            <a:r>
              <a:rPr lang="ru-RU" sz="1900" dirty="0" smtClean="0"/>
              <a:t>. В начале 1950-х годов были совершены великие открытия Южной Якутии: угольного пласта «Пятиметровый», пласта «Мощный» в 40 километрах южнее Чульмана, месторождений железной руды севернее Чульмана.</a:t>
            </a:r>
          </a:p>
          <a:p>
            <a:pPr>
              <a:buNone/>
            </a:pPr>
            <a:r>
              <a:rPr lang="ru-RU" sz="1900" dirty="0" smtClean="0"/>
              <a:t>       В первые годы рождения нового города Нерюнгри почти все его органы управления и учреждения располагались в соседнем Чульмане. К 1981 году энергетики </a:t>
            </a:r>
            <a:r>
              <a:rPr lang="ru-RU" sz="1900" dirty="0" err="1" smtClean="0"/>
              <a:t>Чульманской</a:t>
            </a:r>
            <a:r>
              <a:rPr lang="ru-RU" sz="1900" dirty="0" smtClean="0"/>
              <a:t> ТЭЦ обеспечили надежное электроснабжение строящегося города. 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История моего посёлка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       С ростом Нерюнгри многие хорошие специалисты постепенно переезжали в город. Десятки квалифицированных энергетиков перешли на новую </a:t>
            </a:r>
            <a:r>
              <a:rPr lang="ru-RU" sz="1800" dirty="0" err="1" smtClean="0"/>
              <a:t>Нерюнгринскую</a:t>
            </a:r>
            <a:r>
              <a:rPr lang="ru-RU" sz="1800" dirty="0" smtClean="0"/>
              <a:t> ГРЭС. Так Чульман стал настоящей кузницей кадров для большого Нерюнгри. </a:t>
            </a:r>
          </a:p>
          <a:p>
            <a:pPr>
              <a:buNone/>
            </a:pPr>
            <a:r>
              <a:rPr lang="ru-RU" sz="1800" dirty="0" smtClean="0"/>
              <a:t>       Сегодня Чульман невозможно представить без поселка авиаторов и большого аэропорта - крупнейшего на протяжении почти двух тысяч километров от Благовещенска до Читы. А начиналось все еще в 1957 году, когда на базе </a:t>
            </a:r>
            <a:r>
              <a:rPr lang="ru-RU" sz="1800" dirty="0" err="1" smtClean="0"/>
              <a:t>Олекминского</a:t>
            </a:r>
            <a:r>
              <a:rPr lang="ru-RU" sz="1800" dirty="0" smtClean="0"/>
              <a:t> аэропорта был сформирован отдельный 197-й авиаотряд. В 1987 году была открыта капитальная взлетно-посадочная полоса. С тех пор аэропорт в Чульмане принимает самолеты любого класса, включая Ту-154 и «Боинг-73</a:t>
            </a:r>
            <a:r>
              <a:rPr lang="ru-RU" sz="2000" dirty="0" smtClean="0"/>
              <a:t>7». В 1992 году было образовано ООО «Дельта К» - авиапредприятие, без которого невозможно освоение новых богатств Южной Якутии. </a:t>
            </a:r>
          </a:p>
          <a:p>
            <a:pPr>
              <a:buNone/>
            </a:pPr>
            <a:r>
              <a:rPr lang="ru-RU" sz="2000" b="1" dirty="0" smtClean="0"/>
              <a:t>       В октябре Чульман отметил  свой 95-летний юбилей.</a:t>
            </a:r>
            <a:endParaRPr lang="ru-RU" sz="2000" b="1" dirty="0"/>
          </a:p>
        </p:txBody>
      </p:sp>
    </p:spTree>
  </p:cSld>
  <p:clrMapOvr>
    <a:masterClrMapping/>
  </p:clrMapOvr>
  <p:transition spd="med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8157592" cy="1224136"/>
          </a:xfrm>
        </p:spPr>
        <p:txBody>
          <a:bodyPr>
            <a:normAutofit fontScale="90000"/>
          </a:bodyPr>
          <a:lstStyle/>
          <a:p>
            <a:r>
              <a:rPr lang="ru-RU" i="1" cap="none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п.Чульман был образован </a:t>
            </a:r>
            <a:br>
              <a:rPr lang="ru-RU" i="1" cap="none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i="1" cap="none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 1926 году</a:t>
            </a:r>
            <a:endParaRPr lang="ru-RU" i="1" cap="none" dirty="0">
              <a:solidFill>
                <a:schemeClr val="bg2">
                  <a:lumMod val="1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imag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55576" y="1700808"/>
            <a:ext cx="7317568" cy="47251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872208"/>
          </a:xfrm>
          <a:scene3d>
            <a:camera prst="orthographicFront"/>
            <a:lightRig rig="soft" dir="t">
              <a:rot lat="0" lon="0" rev="16800000"/>
            </a:lightRig>
          </a:scene3d>
          <a:sp3d>
            <a:bevelT prst="angle"/>
          </a:sp3d>
        </p:spPr>
        <p:txBody>
          <a:bodyPr>
            <a:noAutofit/>
          </a:bodyPr>
          <a:lstStyle/>
          <a:p>
            <a:r>
              <a:rPr lang="ru-RU" sz="3200" i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 слиянии ручья </a:t>
            </a:r>
            <a:r>
              <a:rPr lang="ru-RU" sz="3200" i="1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Локучакит</a:t>
            </a:r>
            <a:r>
              <a:rPr lang="ru-RU" sz="3200" i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и реки Чульман начался посёлок который первоначально назывался </a:t>
            </a:r>
            <a:r>
              <a:rPr lang="ru-RU" sz="3200" i="1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Утёсный</a:t>
            </a:r>
            <a:r>
              <a:rPr lang="ru-RU" sz="3200" i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i="1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14720"/>
          <a:stretch>
            <a:fillRect/>
          </a:stretch>
        </p:blipFill>
        <p:spPr bwMode="auto">
          <a:xfrm>
            <a:off x="611560" y="1628800"/>
            <a:ext cx="7620000" cy="4873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Центральная улица Чульмана – «Советская», протяженностью 4 км</a:t>
            </a:r>
            <a:endParaRPr lang="ru-RU" dirty="0">
              <a:solidFill>
                <a:schemeClr val="bg2">
                  <a:lumMod val="1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56792"/>
            <a:ext cx="6624736" cy="49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Горная речка Чульман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08_zhdy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8143932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i="1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Мосты, которые связывают две части Чульмана</a:t>
            </a:r>
            <a:endParaRPr lang="ru-RU" sz="4800" i="1" dirty="0">
              <a:solidFill>
                <a:schemeClr val="bg2">
                  <a:lumMod val="1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8064896" cy="48601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27787">
            <a:off x="5460522" y="2459920"/>
            <a:ext cx="3024336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930226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bg2">
                    <a:lumMod val="10000"/>
                  </a:schemeClr>
                </a:solidFill>
                <a:effectLst/>
                <a:latin typeface="+mn-lt"/>
              </a:rPr>
              <a:t>Близ посёлка протекают ручьи: Семёновский, Шахтинский, </a:t>
            </a:r>
            <a:r>
              <a:rPr lang="ru-RU" i="1" dirty="0" err="1" smtClean="0">
                <a:solidFill>
                  <a:schemeClr val="bg2">
                    <a:lumMod val="10000"/>
                  </a:schemeClr>
                </a:solidFill>
                <a:effectLst/>
                <a:latin typeface="+mn-lt"/>
              </a:rPr>
              <a:t>Локучакит</a:t>
            </a:r>
            <a:r>
              <a:rPr lang="ru-RU" i="1" dirty="0" smtClean="0">
                <a:solidFill>
                  <a:schemeClr val="bg2">
                    <a:lumMod val="10000"/>
                  </a:schemeClr>
                </a:solidFill>
                <a:effectLst/>
                <a:latin typeface="+mn-lt"/>
              </a:rPr>
              <a:t>, </a:t>
            </a:r>
            <a:r>
              <a:rPr lang="ru-RU" i="1" dirty="0" err="1" smtClean="0">
                <a:solidFill>
                  <a:schemeClr val="bg2">
                    <a:lumMod val="10000"/>
                  </a:schemeClr>
                </a:solidFill>
                <a:effectLst/>
                <a:latin typeface="+mn-lt"/>
              </a:rPr>
              <a:t>Чульмакан</a:t>
            </a:r>
            <a:endParaRPr lang="ru-RU" i="1" dirty="0">
              <a:solidFill>
                <a:schemeClr val="bg2">
                  <a:lumMod val="10000"/>
                </a:schemeClr>
              </a:solidFill>
              <a:effectLst/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94208">
            <a:off x="406784" y="2270425"/>
            <a:ext cx="3186933" cy="20162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365104"/>
            <a:ext cx="3168352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Наш посёлок с высоты «птичьего полёта»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583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643050"/>
            <a:ext cx="8143932" cy="46386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12776"/>
            <a:ext cx="5112568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404664"/>
            <a:ext cx="4032448" cy="5760640"/>
          </a:xfrm>
        </p:spPr>
        <p:txBody>
          <a:bodyPr>
            <a:normAutofit/>
          </a:bodyPr>
          <a:lstStyle/>
          <a:p>
            <a:pPr algn="r"/>
            <a:r>
              <a:rPr lang="ru-RU" sz="4400" i="1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находится скважина по розливу минеральных вод «</a:t>
            </a:r>
            <a:r>
              <a:rPr lang="ru-RU" sz="4400" i="1" dirty="0" err="1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Нахот</a:t>
            </a:r>
            <a:r>
              <a:rPr lang="ru-RU" sz="4400" i="1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endParaRPr lang="ru-RU" sz="4400" i="1" dirty="0">
              <a:solidFill>
                <a:schemeClr val="bg2">
                  <a:lumMod val="1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88640"/>
            <a:ext cx="828092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400" b="1" i="1" dirty="0" smtClean="0">
                <a:solidFill>
                  <a:schemeClr val="bg2">
                    <a:lumMod val="10000"/>
                  </a:schemeClr>
                </a:solidFill>
                <a:effectLst/>
              </a:rPr>
              <a:t>23 км по грунтовой дороге от п.Чульман </a:t>
            </a:r>
            <a:endParaRPr lang="ru-RU" sz="4400" b="1" i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bg2">
                    <a:lumMod val="10000"/>
                  </a:schemeClr>
                </a:solidFill>
                <a:effectLst/>
                <a:latin typeface="+mn-lt"/>
              </a:rPr>
              <a:t>Благодаря </a:t>
            </a:r>
            <a:r>
              <a:rPr lang="ru-RU" i="1" dirty="0" err="1" smtClean="0">
                <a:solidFill>
                  <a:schemeClr val="bg2">
                    <a:lumMod val="10000"/>
                  </a:schemeClr>
                </a:solidFill>
                <a:effectLst/>
                <a:latin typeface="+mn-lt"/>
              </a:rPr>
              <a:t>Чульманской</a:t>
            </a:r>
            <a:r>
              <a:rPr lang="ru-RU" i="1" dirty="0" smtClean="0">
                <a:solidFill>
                  <a:schemeClr val="bg2">
                    <a:lumMod val="10000"/>
                  </a:schemeClr>
                </a:solidFill>
                <a:effectLst/>
                <a:latin typeface="+mn-lt"/>
              </a:rPr>
              <a:t> ГРЭС  Чульман не мёрзнет зимой</a:t>
            </a:r>
            <a:endParaRPr lang="ru-RU" i="1" dirty="0">
              <a:solidFill>
                <a:schemeClr val="bg2">
                  <a:lumMod val="10000"/>
                </a:schemeClr>
              </a:solidFill>
              <a:effectLst/>
              <a:latin typeface="+mn-lt"/>
            </a:endParaRPr>
          </a:p>
        </p:txBody>
      </p:sp>
      <p:pic>
        <p:nvPicPr>
          <p:cNvPr id="2050" name="Picture 2" descr="imag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610763">
            <a:off x="346179" y="2083701"/>
            <a:ext cx="4359355" cy="3561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image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1358693">
            <a:off x="5127625" y="1901468"/>
            <a:ext cx="3371289" cy="3469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2146250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bg2">
                    <a:lumMod val="10000"/>
                  </a:schemeClr>
                </a:solidFill>
                <a:effectLst/>
                <a:latin typeface="+mn-lt"/>
              </a:rPr>
              <a:t>Мемориал Славы. Памятник героям, погибшим в Великой Отечественной Войне (открыт 9 мая 1965г.)</a:t>
            </a:r>
            <a:endParaRPr lang="ru-RU" i="1" dirty="0">
              <a:solidFill>
                <a:schemeClr val="bg2">
                  <a:lumMod val="10000"/>
                </a:schemeClr>
              </a:solidFill>
              <a:effectLst/>
              <a:latin typeface="+mn-lt"/>
            </a:endParaRPr>
          </a:p>
        </p:txBody>
      </p:sp>
      <p:pic>
        <p:nvPicPr>
          <p:cNvPr id="4098" name="Picture 2" descr="imag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474961">
            <a:off x="644034" y="2676157"/>
            <a:ext cx="3995936" cy="24024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099" name="Picture 3" descr="image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1645206">
            <a:off x="5682822" y="2496757"/>
            <a:ext cx="2237698" cy="34872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В </a:t>
            </a:r>
            <a:r>
              <a:rPr lang="ru-RU" sz="2400" dirty="0" err="1" smtClean="0">
                <a:solidFill>
                  <a:schemeClr val="tx1"/>
                </a:solidFill>
              </a:rPr>
              <a:t>предверии</a:t>
            </a:r>
            <a:r>
              <a:rPr lang="ru-RU" sz="2400" dirty="0" smtClean="0">
                <a:solidFill>
                  <a:schemeClr val="tx1"/>
                </a:solidFill>
              </a:rPr>
              <a:t> 95-летия поселка Чульман произошло историческое событие! Теперь наш Чульман имеет свой Устав, Герб и Флаг!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6" name="Picture 2" descr="https://i.mycdn.me/i?r=AyH4iRPQ2q0otWIFepML2LxRC6f5ytTG_LORY7tpazkXEg&amp;fn=w_6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8286808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https://i.ytimg.com/vi/u0im1sOcHvk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90"/>
            <a:ext cx="8215370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65029" y="-1120971"/>
            <a:ext cx="6858000" cy="9099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987824" y="1484784"/>
            <a:ext cx="54726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6000" b="1" i="1" dirty="0" smtClean="0">
                <a:solidFill>
                  <a:srgbClr val="C00000"/>
                </a:solidFill>
              </a:rPr>
              <a:t>Я очень люблю </a:t>
            </a:r>
          </a:p>
          <a:p>
            <a:pPr algn="r"/>
            <a:r>
              <a:rPr lang="ru-RU" sz="6000" b="1" i="1" dirty="0" smtClean="0">
                <a:solidFill>
                  <a:srgbClr val="C00000"/>
                </a:solidFill>
              </a:rPr>
              <a:t>свой посёлок</a:t>
            </a:r>
            <a:endParaRPr lang="ru-RU" sz="60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304</TotalTime>
  <Words>559</Words>
  <Application>Microsoft Office PowerPoint</Application>
  <PresentationFormat>Экран (4:3)</PresentationFormat>
  <Paragraphs>35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Апекс</vt:lpstr>
      <vt:lpstr>  «МОЙ посёлок ЧУЛЬМАН»</vt:lpstr>
      <vt:lpstr>История моего посёлка</vt:lpstr>
      <vt:lpstr>История моего посёлка</vt:lpstr>
      <vt:lpstr>История моего посёлка</vt:lpstr>
      <vt:lpstr>п.Чульман был образован  в 1926 году</vt:lpstr>
      <vt:lpstr>На слиянии ручья Локучакит и реки Чульман начался посёлок который первоначально назывался Утёсный.</vt:lpstr>
      <vt:lpstr>Центральная улица Чульмана – «Советская», протяженностью 4 км</vt:lpstr>
      <vt:lpstr>Горная речка Чульман</vt:lpstr>
      <vt:lpstr>Мосты, которые связывают две части Чульмана</vt:lpstr>
      <vt:lpstr>Близ посёлка протекают ручьи: Семёновский, Шахтинский, Локучакит, Чульмакан</vt:lpstr>
      <vt:lpstr>Наш посёлок с высоты «птичьего полёта»</vt:lpstr>
      <vt:lpstr>находится скважина по розливу минеральных вод «Нахот»</vt:lpstr>
      <vt:lpstr>Благодаря Чульманской ГРЭС  Чульман не мёрзнет зимой</vt:lpstr>
      <vt:lpstr>Мемориал Славы. Памятник героям, погибшим в Великой Отечественной Войне (открыт 9 мая 1965г.)</vt:lpstr>
      <vt:lpstr>В предверии 95-летия поселка Чульман произошло историческое событие! Теперь наш Чульман имеет свой Устав, Герб и Флаг!</vt:lpstr>
      <vt:lpstr>Слайд 16</vt:lpstr>
      <vt:lpstr>Слайд 17</vt:lpstr>
    </vt:vector>
  </TitlesOfParts>
  <Company>@@@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 «МОЙ ЧУЛЬМАН»</dc:title>
  <dc:creator>Super Lame</dc:creator>
  <cp:lastModifiedBy>USER</cp:lastModifiedBy>
  <cp:revision>54</cp:revision>
  <dcterms:created xsi:type="dcterms:W3CDTF">2011-10-08T12:24:56Z</dcterms:created>
  <dcterms:modified xsi:type="dcterms:W3CDTF">2021-10-22T13:06:10Z</dcterms:modified>
</cp:coreProperties>
</file>