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8" r:id="rId2"/>
    <p:sldId id="286" r:id="rId3"/>
    <p:sldId id="283" r:id="rId4"/>
    <p:sldId id="284" r:id="rId5"/>
    <p:sldId id="285" r:id="rId6"/>
    <p:sldId id="281" r:id="rId7"/>
    <p:sldId id="287" r:id="rId8"/>
    <p:sldId id="290" r:id="rId9"/>
    <p:sldId id="297" r:id="rId10"/>
    <p:sldId id="299" r:id="rId11"/>
    <p:sldId id="298" r:id="rId12"/>
    <p:sldId id="295" r:id="rId13"/>
    <p:sldId id="294" r:id="rId14"/>
    <p:sldId id="300" r:id="rId15"/>
    <p:sldId id="301" r:id="rId16"/>
    <p:sldId id="291" r:id="rId17"/>
    <p:sldId id="293" r:id="rId18"/>
    <p:sldId id="292" r:id="rId19"/>
    <p:sldId id="302" r:id="rId20"/>
    <p:sldId id="288" r:id="rId21"/>
    <p:sldId id="306" r:id="rId22"/>
    <p:sldId id="305" r:id="rId23"/>
    <p:sldId id="30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02FF"/>
    <a:srgbClr val="0000CC"/>
    <a:srgbClr val="4F81BD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79000-9A58-4DA0-BDF7-5C9A31DB209C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0C69F-8C72-4985-9D89-B773E2F244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image" Target="../media/image2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isk.yandex.by/i/ev3tbqhLvfK5kQ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by/video/preview/222488411731671772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1urok.ru/categories/19/articles/60082?ysclid=mkttorq1ei893786945" TargetMode="External"/><Relationship Id="rId5" Type="http://schemas.openxmlformats.org/officeDocument/2006/relationships/hyperlink" Target="https://dzen.ru/video/watch/634c04b8b7ea33741b7e5cca" TargetMode="External"/><Relationship Id="rId4" Type="http://schemas.openxmlformats.org/officeDocument/2006/relationships/hyperlink" Target="https://rutube.ru/video/5771f9e468c4fc430314a143d314867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02" y="0"/>
            <a:ext cx="9144000" cy="6858000"/>
          </a:xfrm>
          <a:prstGeom prst="rect">
            <a:avLst/>
          </a:prstGeom>
        </p:spPr>
      </p:pic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914400" y="3677275"/>
            <a:ext cx="7315200" cy="1371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0">
              <a:buNone/>
            </a:pPr>
            <a:r>
              <a:rPr lang="ru-RU" sz="3600" kern="1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«Прилетела  к  нам  синичка»</a:t>
            </a:r>
            <a:endParaRPr lang="ru-RU" sz="3600" kern="10" spc="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0615" y="4955261"/>
            <a:ext cx="62691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Краснолуцкая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Владимировна, учитель –логопед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Шишкина Екатерина Сергеевна, воспитатель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Рябова Елена Федоровна, воспитатель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33152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«Детский сад комбинированного вида №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 «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Журавушка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r>
              <a:rPr lang="ru-RU" dirty="0" smtClean="0">
                <a:latin typeface="Times New Roman" panose="02020603050405020304" pitchFamily="18" charset="0"/>
              </a:rPr>
              <a:t>                               г. </a:t>
            </a:r>
            <a:r>
              <a:rPr lang="ru-RU" dirty="0">
                <a:latin typeface="Times New Roman" panose="02020603050405020304" pitchFamily="18" charset="0"/>
              </a:rPr>
              <a:t>Б</a:t>
            </a:r>
            <a:r>
              <a:rPr lang="ru-RU" dirty="0" smtClean="0">
                <a:latin typeface="Times New Roman" panose="02020603050405020304" pitchFamily="18" charset="0"/>
              </a:rPr>
              <a:t>алаково </a:t>
            </a:r>
            <a:r>
              <a:rPr lang="ru-RU" dirty="0">
                <a:latin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</a:rPr>
              <a:t>аратовской области</a:t>
            </a:r>
            <a:endParaRPr lang="ru-RU" dirty="0"/>
          </a:p>
        </p:txBody>
      </p:sp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571472" y="2150735"/>
            <a:ext cx="8252695" cy="153501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Познавательный- исследовательский  проект</a:t>
            </a:r>
            <a:endParaRPr lang="ru-RU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5" y="23623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31934" y="834396"/>
            <a:ext cx="521203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sz="24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познавательно-исследовательский.</a:t>
            </a:r>
          </a:p>
          <a:p>
            <a:r>
              <a:rPr lang="ru-RU" sz="24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-синица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lang="ru-RU" sz="24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6-го года жизни, родители,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</a:t>
            </a:r>
            <a:r>
              <a:rPr lang="ru-RU" sz="24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 неделя)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2400" b="1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работы: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исследовательская, игровая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познавательная,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4493" y="260096"/>
            <a:ext cx="5952527" cy="5457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0000CC"/>
                </a:solidFill>
                <a:latin typeface="Bahnschrift" pitchFamily="34" charset="0"/>
                <a:ea typeface="Calibri"/>
                <a:cs typeface="Times New Roman"/>
              </a:rPr>
              <a:t>Информационная карта проекта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20536" y="4990264"/>
            <a:ext cx="6499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Недостаточные представления детей о синицах, обитающих в городе.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1755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31840" y="116632"/>
            <a:ext cx="590615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Синички-   это птицы, которые остаются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обитания в холодное время года и не улетают на юг. Зимой птицам приходится переживать трудные времена. Становиться мало еды, мороз, студеные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ветра.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птицами встают важные, жизненные вопросы: как прокормиться, где добыть еду.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синички приспосабливаются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условиям зимы в поисках пищи и защиты от холода.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перебираются из лесов в города поближе к людям, в надежде получить помощь. Наша задача - заботиться о птицах, помогать им в холодное зимнее время.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6795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7503" y="188640"/>
            <a:ext cx="6606480" cy="649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основ экологической культуры, углубление знаний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синицах,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образе жизни, особенностях внешнего вида,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питания, формирование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бережного отношения к птицам, желания помочь им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Задачи: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умения и навыки исследовательской, проектной и творческой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-Расширить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знания детей о	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синице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(внешний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вид, среда обитания, питание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внимательное и бережное отношение к живой природе, желание помогать птицам в трудных зимних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чувство радость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 сознания, что подкармливая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птиц, можно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спасти их от гибели;</a:t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воспитанников к участию в реализации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совместные просмотры и изучение информации о синичках, наблюдения за синичками за окном, изготовление кормушек,  кормление зимующих птиц.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85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921054" y="109519"/>
            <a:ext cx="640871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работы над проектом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этап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формулировка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проблемы, определение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цели и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задач;</a:t>
            </a:r>
          </a:p>
          <a:p>
            <a:pPr marL="285750" indent="-285750">
              <a:lnSpc>
                <a:spcPct val="115000"/>
              </a:lnSpc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материала, создание развивающей среды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игровой, продуктивной и творческой деятельности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285750" indent="-285750">
              <a:lnSpc>
                <a:spcPct val="115000"/>
              </a:lnSpc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одбор художественной и научной литературы, аудио и видеоматериалов.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определения степени знания у детей о птице-синице, воспользовались методом «Три вопроса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1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ходе беседы мы выявили что мы знаем о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синице, и что хотим узнать о ней.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512575"/>
              </p:ext>
            </p:extLst>
          </p:nvPr>
        </p:nvGraphicFramePr>
        <p:xfrm>
          <a:off x="2921054" y="3785908"/>
          <a:ext cx="6077585" cy="2944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5650">
                  <a:extLst>
                    <a:ext uri="{9D8B030D-6E8A-4147-A177-3AD203B41FA5}">
                      <a16:colId xmlns:a16="http://schemas.microsoft.com/office/drawing/2014/main" val="2578187976"/>
                    </a:ext>
                  </a:extLst>
                </a:gridCol>
                <a:gridCol w="2025650">
                  <a:extLst>
                    <a:ext uri="{9D8B030D-6E8A-4147-A177-3AD203B41FA5}">
                      <a16:colId xmlns:a16="http://schemas.microsoft.com/office/drawing/2014/main" val="3877724262"/>
                    </a:ext>
                  </a:extLst>
                </a:gridCol>
                <a:gridCol w="2026285">
                  <a:extLst>
                    <a:ext uri="{9D8B030D-6E8A-4147-A177-3AD203B41FA5}">
                      <a16:colId xmlns:a16="http://schemas.microsoft.com/office/drawing/2014/main" val="3157702202"/>
                    </a:ext>
                  </a:extLst>
                </a:gridCol>
              </a:tblGrid>
              <a:tr h="3475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мы знаем?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хотим узнать?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надо сделать , что бы узнать?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2844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У синички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желтенькое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брюшко, тело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покрыто перьями.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40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dirty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Птицы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клюют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зернышки.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b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40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3.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Они могут летать.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1.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они не 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улетают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юг?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2.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бывают 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синички?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3</a:t>
                      </a:r>
                      <a:r>
                        <a:rPr lang="ru-RU" sz="1400" b="1" dirty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Откуда взялось название Синичка?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b="1" dirty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они едят 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летом и зимой?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5. 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звуки 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издает синичка?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1.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энциклопедии.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2</a:t>
                      </a:r>
                      <a:r>
                        <a:rPr lang="ru-RU" sz="1400" b="1" dirty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детских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познавательных  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фильмов.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400" b="1" baseline="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аудиотеки.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b="1" baseline="0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b="1" dirty="0" smtClean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b="1" dirty="0">
                          <a:solidFill>
                            <a:srgbClr val="4F81BD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Узнать у  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взрослых.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5962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17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3922196" y="2618576"/>
            <a:ext cx="3848471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 коммуникативное                развитие</a:t>
            </a:r>
            <a:endParaRPr lang="ru-RU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922196" y="3480449"/>
            <a:ext cx="3848471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развитие</a:t>
            </a:r>
            <a:endParaRPr kumimoji="0" lang="ru-RU" sz="1800" b="1" i="0" u="none" strike="noStrike" kern="0" cap="none" spc="0" normalizeH="0" baseline="0" noProof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0000CC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922196" y="5131935"/>
            <a:ext cx="3848471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</a:t>
            </a:r>
            <a:endParaRPr kumimoji="0" lang="ru-RU" sz="1800" b="1" i="0" u="none" strike="noStrike" kern="0" cap="none" spc="0" normalizeH="0" baseline="0" noProof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0000CC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3922198" y="5953512"/>
            <a:ext cx="3848471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родителей</a:t>
            </a:r>
            <a:endParaRPr lang="ru-RU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3922196" y="1789125"/>
            <a:ext cx="3848471" cy="672095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endParaRPr lang="ru-RU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3922196" y="4306192"/>
            <a:ext cx="3848471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defRPr/>
            </a:pP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endParaRPr kumimoji="0" lang="ru-RU" sz="1800" b="1" i="0" u="none" strike="noStrike" kern="0" cap="none" spc="0" normalizeH="0" baseline="0" noProof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0000CC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62592" y="738144"/>
            <a:ext cx="7380882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750"/>
              </a:spcAft>
              <a:tabLst>
                <a:tab pos="457200" algn="l"/>
              </a:tabLst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 в </a:t>
            </a:r>
            <a:r>
              <a:rPr lang="ru-RU" b="1" dirty="0" err="1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образовательный процесс эффективных методов и приёмов по расширению знаний дошкольников о зимующих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птицах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пяти образовательных областях.</a:t>
            </a:r>
            <a:endParaRPr lang="ru-RU" sz="2000" b="1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56759" y="178276"/>
            <a:ext cx="5613909" cy="548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этап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Основной (практический)</a:t>
            </a:r>
          </a:p>
        </p:txBody>
      </p:sp>
    </p:spTree>
    <p:extLst>
      <p:ext uri="{BB962C8B-B14F-4D97-AF65-F5344CB8AC3E}">
        <p14:creationId xmlns:p14="http://schemas.microsoft.com/office/powerpoint/2010/main" val="11314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122590" y="915902"/>
            <a:ext cx="6012861" cy="5012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«Синичка, что это за птичка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?».</a:t>
            </a:r>
            <a:endParaRPr lang="ru-RU" sz="20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синицы не улетают в теплые края?». 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 с изображением 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видов синиц. 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видеофильма «Нелегкая жизнь большой синички».</a:t>
            </a:r>
            <a:endParaRPr lang="ru-RU" sz="12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« Птицам можно и нельзя», «Покорми птиц», «Что 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 синичка зимой и летом?», «Собери синичку».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несколько видов синичек; еда зимой и летом у птиц отличается, есть продукты которыми нельзя кормить птиц. Синицы не улетают на юг, потому что приспособлены к холоду и всеядны.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2553859" y="177576"/>
            <a:ext cx="5544300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17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">
            <a:solidFill>
              <a:srgbClr val="4F81BD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41851"/>
            <a:ext cx="3782097" cy="28365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85217"/>
            <a:ext cx="3770977" cy="282823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63429" y="3798667"/>
            <a:ext cx="3817142" cy="2862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0018" flipH="1">
            <a:off x="-139148" y="4606472"/>
            <a:ext cx="2583494" cy="206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0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9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04664"/>
            <a:ext cx="3912199" cy="29341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44027" y="3145878"/>
            <a:ext cx="3127385" cy="4169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119" y="506224"/>
            <a:ext cx="3776785" cy="28325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0018" flipH="1">
            <a:off x="79853" y="4588915"/>
            <a:ext cx="2583494" cy="206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33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70" y="250142"/>
            <a:ext cx="3727221" cy="30119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018" y="332656"/>
            <a:ext cx="3870780" cy="29030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056" y="3682701"/>
            <a:ext cx="3799887" cy="2849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0018" flipH="1">
            <a:off x="79852" y="4424753"/>
            <a:ext cx="2583494" cy="206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38271" y="3227166"/>
            <a:ext cx="2774491" cy="3699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280974"/>
            <a:ext cx="4129799" cy="290764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280" y="438803"/>
            <a:ext cx="4059193" cy="28040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0018" flipH="1">
            <a:off x="324904" y="4321465"/>
            <a:ext cx="2583494" cy="206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6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9" y="0"/>
            <a:ext cx="9144000" cy="6858000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2411760" y="177576"/>
            <a:ext cx="5686399" cy="1091184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развитие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96509" y="1844824"/>
            <a:ext cx="6012861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«12 ноября-Синичкин день»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0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b="1" u="sng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b="1" u="sng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синиц есть свой праздник, который отмечают 12 ноября, с древних пор люди помогали птицам.</a:t>
            </a:r>
          </a:p>
        </p:txBody>
      </p:sp>
    </p:spTree>
    <p:extLst>
      <p:ext uri="{BB962C8B-B14F-4D97-AF65-F5344CB8AC3E}">
        <p14:creationId xmlns:p14="http://schemas.microsoft.com/office/powerpoint/2010/main" val="171877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2553859" y="177576"/>
            <a:ext cx="5544300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Речевое развитие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07288" y="1236050"/>
            <a:ext cx="6012861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Загадывание загадок о птицах.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«Сказка на ночь. Синичка» </a:t>
            </a:r>
          </a:p>
          <a:p>
            <a:pPr>
              <a:lnSpc>
                <a:spcPct val="115000"/>
              </a:lnSpc>
            </a:pP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Е. </a:t>
            </a:r>
            <a:r>
              <a:rPr lang="ru-RU" sz="24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Кубышкина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стихотворения А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Яшина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«Покормите птиц зимой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пословицами о синице.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endParaRPr lang="ru-RU" sz="24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4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через стихи, рассказы передается красота природы, происходит лучшее понимание  ее законов, зимующие птицы нуждаются в помощи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394650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2771800" y="206149"/>
            <a:ext cx="5616624" cy="1134619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развитие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91956" y="1700808"/>
            <a:ext cx="6012861" cy="5012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аудиозаписи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«Пение синицы».</a:t>
            </a:r>
          </a:p>
          <a:p>
            <a:pPr marL="457200" indent="-4572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Аппликация «Синичка».</a:t>
            </a:r>
          </a:p>
          <a:p>
            <a:pPr>
              <a:lnSpc>
                <a:spcPct val="115000"/>
              </a:lnSpc>
            </a:pPr>
            <a:r>
              <a:rPr lang="ru-RU" sz="1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Цель</a:t>
            </a:r>
            <a:r>
              <a:rPr lang="ru-RU" sz="1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передавать особенности строения окраски </a:t>
            </a:r>
            <a:endParaRPr lang="ru-RU" sz="16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синицы приемом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силуэтного вырезывания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«Нарисуй дорожку, покорми синичку», «Лабиринт».</a:t>
            </a:r>
            <a:endParaRPr lang="ru-RU" sz="2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buFont typeface="Wingdings" panose="05000000000000000000" pitchFamily="2" charset="2"/>
              <a:buChar char="§"/>
            </a:pPr>
            <a:endParaRPr lang="ru-RU" sz="24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4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синичка хорошо поет, может менять голос в случае опасности, синичка имеет яркую характерную окраску, как у всех птиц у нее есть хвост, крылья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две лапки, голова и туловище.</a:t>
            </a:r>
          </a:p>
        </p:txBody>
      </p:sp>
    </p:spTree>
    <p:extLst>
      <p:ext uri="{BB962C8B-B14F-4D97-AF65-F5344CB8AC3E}">
        <p14:creationId xmlns:p14="http://schemas.microsoft.com/office/powerpoint/2010/main" val="90748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0018" flipH="1">
            <a:off x="324904" y="4321465"/>
            <a:ext cx="2583494" cy="20646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0" y="308149"/>
            <a:ext cx="3904468" cy="2928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286" y="3236500"/>
            <a:ext cx="4412595" cy="3309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7988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2553859" y="177576"/>
            <a:ext cx="5544300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Физического развитие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19872" y="1349818"/>
            <a:ext cx="5038328" cy="2897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гимнастика: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«Птички»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игра: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Зимующие и перелетные птицы».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Физкультминутка: «Скачет шустрая синичка».</a:t>
            </a:r>
            <a:endParaRPr lang="ru-RU" sz="24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26159" y="4399434"/>
            <a:ext cx="4572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ru-RU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наблюдая за птицами, можно  в играх передавать повадки и имитировать движения  птиц.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24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2843808" y="399547"/>
            <a:ext cx="5184576" cy="701081"/>
          </a:xfrm>
          <a:prstGeom prst="rightArrow">
            <a:avLst>
              <a:gd name="adj1" fmla="val 78608"/>
              <a:gd name="adj2" fmla="val 70434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родителей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19872" y="1349818"/>
            <a:ext cx="5038328" cy="3578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Совместный просмотр видеофильма «Синичкин день».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Изготовление кормушек.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Наблюдение за птицами.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Кормление птиц в зимний период.</a:t>
            </a:r>
            <a:endParaRPr lang="ru-RU" sz="2400" b="1" dirty="0">
              <a:solidFill>
                <a:srgbClr val="0000CC"/>
              </a:solidFill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ru-RU" sz="24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60296" y="4457140"/>
            <a:ext cx="5788167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синички появляются около жилищ людей и зданий, их привлекает тепло и возможность получить еду, кормушку можно изготовить самим с помощью родителей из подручных средств,  кормушку нужно пополнять запасами полезного для птиц корма. 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3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16" y="279972"/>
            <a:ext cx="2319692" cy="3092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20" y="240538"/>
            <a:ext cx="2187396" cy="3104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290" y="3429000"/>
            <a:ext cx="2398028" cy="3197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136" y="3407940"/>
            <a:ext cx="2274564" cy="3247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546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VID_20260127_162541_61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99902" y="188640"/>
            <a:ext cx="3944195" cy="624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8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450417" y="1092745"/>
            <a:ext cx="4572000" cy="5244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результата проекта в виде альбома с фотографиями.</a:t>
            </a:r>
            <a:endParaRPr lang="ru-RU" sz="24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участие родителей в конкурсе «Лучшая кормушка для птиц».</a:t>
            </a:r>
            <a:endParaRPr lang="ru-RU" sz="24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акции «Покормите птиц зимой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342900" indent="-342900"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Викторина для детей «Птичка-синичка»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2400" b="1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37554" y="544646"/>
            <a:ext cx="4367286" cy="548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65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26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42" y="692696"/>
            <a:ext cx="7634570" cy="4308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754579" y="5387785"/>
            <a:ext cx="4095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disk.yandex.by/i/ev3tbqhLvfK5kQ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08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302475" y="544646"/>
            <a:ext cx="5437451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проекта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17942" y="1132499"/>
            <a:ext cx="5402529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поняли почему синички прилетают ближе к людям зимой.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Узнали о празднике «Синичкин день».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Выяснили откуда произошло название Синичка.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Осознали, что синицам трудно выжить зимой без помощи человека.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Выучили стихотворение 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Яшина «Покормите птиц зимой</a:t>
            </a: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Развили навыки наблюдательности и сравнения.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Сформировалось заботливое отношение к птицам и природе.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69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072494" cy="2357453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endParaRPr lang="ru-RU" sz="6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96202" y="908720"/>
            <a:ext cx="56067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u="sng" dirty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Звуки опасности.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yandex.by/video/preview/2224884117316717724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Пение синицы</a:t>
            </a:r>
          </a:p>
          <a:p>
            <a:r>
              <a:rPr lang="ru-RU" sz="1400" b="1" dirty="0">
                <a:solidFill>
                  <a:srgbClr val="0202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rgbClr val="0202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1400" b="1" u="sng" dirty="0">
                <a:solidFill>
                  <a:srgbClr val="0202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preview8875324322000487514</a:t>
            </a:r>
            <a:endParaRPr lang="ru-RU" sz="1400" b="1" u="sng" dirty="0" smtClean="0">
              <a:solidFill>
                <a:srgbClr val="0202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Стихотворение Татьяны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Васенцевой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Синица» 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rutube.ru/video/5771f9e468c4fc430314a143d3148671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«12 ноября Синичкин день» видеофильм.</a:t>
            </a:r>
          </a:p>
          <a:p>
            <a:pPr algn="ctr"/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 </a:t>
            </a:r>
            <a:r>
              <a:rPr lang="en-US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https://dzen.ru/video/watch/634c04b8b7ea33741b7e5cca</a:t>
            </a: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5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«Нелегкая жизнь большой синички» видеофильм.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https://www.1urok.ru/categories/19/articles/60082?ysclid=mkttorq1ei893786945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«Синичкин день» </a:t>
            </a:r>
            <a:r>
              <a:rPr lang="en-US" sz="1400" b="1" dirty="0" smtClean="0">
                <a:solidFill>
                  <a:srgbClr val="0202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DumSchool.ru</a:t>
            </a:r>
            <a:endParaRPr lang="ru-RU" sz="1400" b="1" dirty="0" smtClean="0">
              <a:solidFill>
                <a:srgbClr val="0202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rgbClr val="0202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0000CC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06522" y="480535"/>
            <a:ext cx="4089902" cy="548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Используемые ресурсы: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05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1135</Words>
  <Application>Microsoft Office PowerPoint</Application>
  <PresentationFormat>Экран (4:3)</PresentationFormat>
  <Paragraphs>149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Bahnschrift</vt:lpstr>
      <vt:lpstr>Calibri</vt:lpstr>
      <vt:lpstr>Impact</vt:lpstr>
      <vt:lpstr>Times New Roman</vt:lpstr>
      <vt:lpstr>Wingdings</vt:lpstr>
      <vt:lpstr>Тема Office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Мика</cp:lastModifiedBy>
  <cp:revision>73</cp:revision>
  <dcterms:created xsi:type="dcterms:W3CDTF">2015-03-11T12:37:54Z</dcterms:created>
  <dcterms:modified xsi:type="dcterms:W3CDTF">2026-03-11T18:14:52Z</dcterms:modified>
</cp:coreProperties>
</file>