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316" r:id="rId4"/>
    <p:sldId id="283" r:id="rId5"/>
    <p:sldId id="289" r:id="rId6"/>
    <p:sldId id="303" r:id="rId7"/>
    <p:sldId id="304" r:id="rId8"/>
    <p:sldId id="326" r:id="rId9"/>
    <p:sldId id="327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1" r:id="rId20"/>
    <p:sldId id="352" r:id="rId21"/>
    <p:sldId id="353" r:id="rId22"/>
    <p:sldId id="354" r:id="rId23"/>
    <p:sldId id="355" r:id="rId24"/>
    <p:sldId id="330" r:id="rId25"/>
    <p:sldId id="331" r:id="rId26"/>
    <p:sldId id="333" r:id="rId27"/>
    <p:sldId id="322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50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10446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46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D5C088D-5D4B-44B9-B94B-81AA982775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CAA12-9145-4675-9DD5-239DC5EC7D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0B9DB8-A0A0-44EC-876B-579F705FBC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145418-85B0-40E1-AF24-F8C1A12B3C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5A25F9-C72E-4E25-9C11-8A2C59D11A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2CFA17-8B6C-4F13-BF3D-16F4B5CBED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527CB3-A138-47F1-A720-AFCACE00BFF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44975F-71A5-49C1-BCCE-0A57F6EDEF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7F9125-A18B-4195-91EE-C4AC9C0554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47955A-89D2-4263-9C57-56032F7492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351927-DF33-4411-B822-88FD5B94D4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64F740-1D10-4971-BF8D-11CCC3B2BAF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048AAB-35F5-4EE6-A62D-E71018F36C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4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34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4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4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AD09A14-E05D-4347-BA0C-C079D9A07D7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4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4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4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4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4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4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altLang="ru-RU" sz="3600" b="1" dirty="0" smtClean="0"/>
              <a:t> 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395536" y="1484784"/>
            <a:ext cx="8031266" cy="49291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sz="3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Викторина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«Финансовая грамотность» 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4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916832"/>
            <a:ext cx="8784976" cy="4714908"/>
          </a:xfrm>
        </p:spPr>
        <p:txBody>
          <a:bodyPr/>
          <a:lstStyle/>
          <a:p>
            <a:pPr marL="0" indent="0">
              <a:buNone/>
            </a:pPr>
            <a:r>
              <a:rPr lang="ru-RU" sz="4400" b="1" dirty="0" smtClean="0"/>
              <a:t>  </a:t>
            </a:r>
            <a:r>
              <a:rPr lang="ru-RU" sz="4800" b="1" u="sng" dirty="0" smtClean="0"/>
              <a:t>Соберите </a:t>
            </a:r>
            <a:r>
              <a:rPr lang="ru-RU" sz="4800" b="1" u="sng" dirty="0"/>
              <a:t>пословицу: </a:t>
            </a:r>
            <a:endParaRPr lang="ru-RU" sz="4400" b="1" u="sng" dirty="0" smtClean="0"/>
          </a:p>
          <a:p>
            <a:pPr marL="0" indent="0">
              <a:buNone/>
            </a:pPr>
            <a:endParaRPr lang="ru-RU" sz="4400" b="1" u="sng" dirty="0"/>
          </a:p>
          <a:p>
            <a:pPr marL="0" indent="0">
              <a:buNone/>
            </a:pPr>
            <a:r>
              <a:rPr lang="ru-RU" sz="4800" b="1" dirty="0" err="1" smtClean="0"/>
              <a:t>Айккоеп</a:t>
            </a:r>
            <a:r>
              <a:rPr lang="ru-RU" sz="4800" b="1" dirty="0" smtClean="0"/>
              <a:t>  </a:t>
            </a:r>
            <a:r>
              <a:rPr lang="ru-RU" sz="4800" b="1" dirty="0" err="1"/>
              <a:t>улбьр</a:t>
            </a:r>
            <a:r>
              <a:rPr lang="ru-RU" sz="4800" b="1" dirty="0"/>
              <a:t>  </a:t>
            </a:r>
            <a:r>
              <a:rPr lang="ru-RU" sz="4800" b="1" dirty="0" err="1" smtClean="0"/>
              <a:t>жтёереб</a:t>
            </a:r>
            <a:r>
              <a:rPr lang="ru-RU" sz="4800" b="1" dirty="0" smtClean="0"/>
              <a:t>.</a:t>
            </a:r>
            <a:endParaRPr lang="ru-RU" sz="4800" b="1" dirty="0"/>
          </a:p>
          <a:p>
            <a:pPr lvl="0"/>
            <a:endParaRPr lang="ru-RU" altLang="ru-RU" sz="3600" dirty="0" smtClean="0"/>
          </a:p>
          <a:p>
            <a:pPr eaLnBrk="1" hangingPunct="1">
              <a:lnSpc>
                <a:spcPct val="80000"/>
              </a:lnSpc>
            </a:pPr>
            <a:endParaRPr lang="ru-RU" altLang="ru-RU" sz="2400" b="1" dirty="0" smtClean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>Вопрос № 1 </a:t>
            </a:r>
            <a:endParaRPr lang="ru-RU" altLang="ru-RU" sz="3600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844824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9" y="214312"/>
            <a:ext cx="7778780" cy="1214423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№ 1</a:t>
            </a:r>
            <a:endParaRPr lang="ru-RU" altLang="ru-RU" sz="3600" b="1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000241"/>
            <a:ext cx="8820150" cy="457203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28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ru-RU" sz="40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5400" b="1" dirty="0" smtClean="0">
                <a:solidFill>
                  <a:schemeClr val="accent5">
                    <a:lumMod val="25000"/>
                  </a:schemeClr>
                </a:solidFill>
              </a:rPr>
              <a:t>         </a:t>
            </a:r>
          </a:p>
          <a:p>
            <a:pPr marL="0" indent="0">
              <a:buNone/>
            </a:pPr>
            <a:r>
              <a:rPr lang="ru-RU" sz="3600" b="1" dirty="0" smtClean="0"/>
              <a:t>            </a:t>
            </a:r>
            <a:r>
              <a:rPr lang="ru-RU" sz="4800" b="1" dirty="0" smtClean="0"/>
              <a:t>Копейка   </a:t>
            </a:r>
            <a:r>
              <a:rPr lang="ru-RU" sz="4800" b="1" dirty="0"/>
              <a:t>рубль  </a:t>
            </a:r>
            <a:r>
              <a:rPr lang="ru-RU" sz="4800" b="1" dirty="0" smtClean="0"/>
              <a:t>бережет.</a:t>
            </a:r>
            <a:endParaRPr lang="ru-RU" sz="4800" b="1" dirty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ru-RU" sz="2400" dirty="0" smtClean="0"/>
              <a:t>   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2400" b="1" dirty="0" smtClean="0"/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>Вопрос № 2</a:t>
            </a:r>
            <a:endParaRPr lang="ru-RU" altLang="ru-RU" sz="3600" b="1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2132856"/>
            <a:ext cx="7883525" cy="4449762"/>
          </a:xfrm>
        </p:spPr>
        <p:txBody>
          <a:bodyPr/>
          <a:lstStyle/>
          <a:p>
            <a:pPr algn="just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Segoe Print" pitchFamily="2" charset="0"/>
              </a:rPr>
              <a:t>    </a:t>
            </a:r>
            <a:r>
              <a:rPr lang="ru-RU" sz="4000" b="1" dirty="0" smtClean="0"/>
              <a:t>Виды </a:t>
            </a:r>
            <a:r>
              <a:rPr lang="ru-RU" sz="4000" b="1" dirty="0"/>
              <a:t>и герб какого города можно увидеть на российской купюре достоинством в 1000 рублей? </a:t>
            </a:r>
            <a:endParaRPr lang="ru-RU" sz="4000" b="1" dirty="0" smtClean="0"/>
          </a:p>
          <a:p>
            <a:pPr marL="0" lvl="0" indent="0">
              <a:buNone/>
            </a:pPr>
            <a:endParaRPr lang="ru-RU" altLang="ru-RU" sz="2800" b="1" u="sng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348880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9" y="214312"/>
            <a:ext cx="7778780" cy="1214423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№ 2</a:t>
            </a:r>
            <a:endParaRPr lang="ru-RU" altLang="ru-RU" sz="3600" b="1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000241"/>
            <a:ext cx="8605868" cy="457203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ru-RU" sz="4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44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4400" b="1" dirty="0" smtClean="0"/>
              <a:t>ЯРОСЛАВЛЬ</a:t>
            </a:r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ru-RU" sz="2400" dirty="0" smtClean="0"/>
              <a:t>   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2400" b="1" dirty="0" smtClean="0"/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9" y="214312"/>
            <a:ext cx="7778780" cy="1214423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Вопрос № 3</a:t>
            </a:r>
            <a:endParaRPr lang="ru-RU" altLang="ru-RU" sz="3600" b="1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920558" cy="4572032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  <a:latin typeface="Segoe Print" pitchFamily="2" charset="0"/>
              </a:rPr>
              <a:t>   </a:t>
            </a:r>
          </a:p>
          <a:p>
            <a:pPr algn="just">
              <a:buNone/>
            </a:pPr>
            <a:r>
              <a:rPr lang="ru-RU" sz="3600" dirty="0" smtClean="0">
                <a:solidFill>
                  <a:srgbClr val="7030A0"/>
                </a:solidFill>
                <a:latin typeface="Segoe Print" pitchFamily="2" charset="0"/>
              </a:rPr>
              <a:t>  </a:t>
            </a:r>
            <a:r>
              <a:rPr lang="ru-RU" sz="4400" b="1" dirty="0" smtClean="0"/>
              <a:t>Из </a:t>
            </a:r>
            <a:r>
              <a:rPr lang="ru-RU" sz="4400" b="1" dirty="0"/>
              <a:t>скольких цифр состоит номер на любой современной российской купюре? </a:t>
            </a:r>
            <a:endParaRPr lang="ru-RU" sz="4400" b="1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ru-RU" sz="2400" dirty="0" smtClean="0"/>
              <a:t>   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2400" b="1" dirty="0" smtClean="0"/>
              <a:t> 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780928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7778780" cy="1214423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№ 3</a:t>
            </a:r>
            <a:endParaRPr lang="ru-RU" altLang="ru-RU" sz="3600" b="1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2060848"/>
            <a:ext cx="6336704" cy="302433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endParaRPr lang="ru-RU" sz="4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ru-RU" sz="44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3600" dirty="0" smtClean="0"/>
              <a:t>  </a:t>
            </a:r>
            <a:r>
              <a:rPr lang="ru-RU" sz="4800" b="1" dirty="0" smtClean="0"/>
              <a:t>СЕМЬ</a:t>
            </a:r>
            <a:endParaRPr lang="ru-RU" sz="4400" b="1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b="1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ru-RU" sz="2400" dirty="0" smtClean="0"/>
              <a:t>   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2400" b="1" dirty="0" smtClean="0"/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6753" y="1916832"/>
            <a:ext cx="8417247" cy="4608512"/>
          </a:xfrm>
        </p:spPr>
        <p:txBody>
          <a:bodyPr/>
          <a:lstStyle/>
          <a:p>
            <a:pPr marL="0" indent="0">
              <a:buNone/>
            </a:pP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ru-RU" sz="4800" dirty="0" smtClean="0"/>
              <a:t>  </a:t>
            </a:r>
            <a:r>
              <a:rPr lang="ru-RU" sz="4800" b="1" dirty="0" smtClean="0"/>
              <a:t>Что </a:t>
            </a:r>
            <a:r>
              <a:rPr lang="ru-RU" sz="4800" b="1" dirty="0"/>
              <a:t>считать в чужом </a:t>
            </a:r>
            <a:r>
              <a:rPr lang="ru-RU" sz="4800" b="1" dirty="0" smtClean="0"/>
              <a:t>   кармане </a:t>
            </a:r>
            <a:r>
              <a:rPr lang="ru-RU" sz="4800" b="1" dirty="0"/>
              <a:t>нехорошо, но очень интересно? </a:t>
            </a:r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>Вопрос № 4</a:t>
            </a:r>
            <a:endParaRPr lang="ru-RU" altLang="ru-RU" sz="3600" b="1" dirty="0" smtClean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76056" y="4897035"/>
            <a:ext cx="31683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79388" algn="just" eaLnBrk="1" hangingPunct="1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Helvetica Neue"/>
                <a:cs typeface="Arial" pitchFamily="34" charset="0"/>
              </a:rPr>
              <a:t>  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924944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204864"/>
            <a:ext cx="6552728" cy="319573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altLang="ru-RU" sz="2400" dirty="0" smtClean="0"/>
              <a:t> 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44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ru-RU" sz="4800" b="1" dirty="0" smtClean="0"/>
              <a:t>ДЕНЬГИ</a:t>
            </a:r>
            <a:endParaRPr lang="ru-RU" sz="5400" b="1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3600" dirty="0" smtClean="0"/>
              <a:t>  </a:t>
            </a:r>
            <a:endParaRPr lang="ru-RU" altLang="ru-RU" sz="2400" b="1" dirty="0" smtClean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93037" cy="1462087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№ 4</a:t>
            </a:r>
            <a:endParaRPr lang="ru-RU" altLang="ru-RU" sz="36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988840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Делать это ни в чужом, ни тем более в своём доме не стоит: деньги выжить можно.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276872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980728"/>
            <a:ext cx="3036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55576" y="2492896"/>
            <a:ext cx="72728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400" b="1" u="sng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ОТВЕТ:</a:t>
            </a:r>
            <a:r>
              <a:rPr kumimoji="0" lang="ru-RU" sz="4400" b="1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СВИСТЕТЬ</a:t>
            </a:r>
            <a:endParaRPr kumimoji="0" lang="ru-RU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1052736"/>
            <a:ext cx="12490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 smtClean="0"/>
              <a:t>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132856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Какую валюту возят в автомобилях марки "</a:t>
            </a:r>
            <a:r>
              <a:rPr lang="ru-RU" sz="4800" b="1" dirty="0" err="1" smtClean="0"/>
              <a:t>Шевроле</a:t>
            </a:r>
            <a:r>
              <a:rPr lang="ru-RU" sz="4800" b="1" dirty="0" smtClean="0"/>
              <a:t>"?</a:t>
            </a:r>
            <a:endParaRPr lang="ru-RU" sz="4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420888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980728"/>
            <a:ext cx="3036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50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50000"/>
                  </a:schemeClr>
                </a:solidFill>
              </a:rPr>
              <a:t>6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39552" y="2420888"/>
            <a:ext cx="806489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800" b="1" i="0" u="sng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ОТВЕТ: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4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шЕВРОле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- евро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980728"/>
            <a:ext cx="1181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6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348880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Маленькая, кругленькая, Из кармана в карман скачет. </a:t>
            </a:r>
            <a:endParaRPr lang="ru-RU" sz="4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636912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836712"/>
            <a:ext cx="3036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7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348880"/>
            <a:ext cx="53960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u="sng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ОТВЕТ:</a:t>
            </a:r>
            <a:r>
              <a:rPr lang="ru-RU" dirty="0" smtClean="0"/>
              <a:t>    </a:t>
            </a:r>
            <a:r>
              <a:rPr lang="ru-RU" sz="4800" b="1" dirty="0" smtClean="0">
                <a:solidFill>
                  <a:schemeClr val="bg2"/>
                </a:solidFill>
              </a:rPr>
              <a:t>МОНЕТА</a:t>
            </a:r>
            <a:endParaRPr lang="ru-RU" sz="4000" b="1" dirty="0">
              <a:solidFill>
                <a:schemeClr val="bg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980728"/>
            <a:ext cx="1181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7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259632" y="2276872"/>
            <a:ext cx="72728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У какого русского художника-иконописца была "валютная" фамилия?</a:t>
            </a:r>
            <a:endParaRPr kumimoji="0" lang="ru-RU" sz="6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636912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980728"/>
            <a:ext cx="3036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8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2276872"/>
            <a:ext cx="838883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800" b="1" i="0" u="sng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ОТВЕТ:</a:t>
            </a:r>
            <a:r>
              <a:rPr kumimoji="0" lang="ru-RU" sz="48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Arial" pitchFamily="34" charset="0"/>
              </a:rPr>
              <a:t>У АНДРЕЯ РУБЛЁВА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980728"/>
            <a:ext cx="1181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8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204864"/>
            <a:ext cx="4968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/>
              <a:t>Чем гребут деньги? 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492896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764704"/>
            <a:ext cx="3036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9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420888"/>
            <a:ext cx="57743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4800" b="1" dirty="0" smtClean="0"/>
              <a:t>ЛОПАТОЙ</a:t>
            </a:r>
            <a:endParaRPr lang="ru-RU" sz="4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980728"/>
            <a:ext cx="1181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9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2060848"/>
            <a:ext cx="76328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ФИНАНСОВО -  КРЕДИТНОЕ УЧЕРЕЖДЕНИЕ ПРОИЗВОДЯЩЕЕ РАЗНООБРАЗНЫЕ ВИДЫ ОПЕРАЦИЙ</a:t>
            </a:r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276872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627784" y="908720"/>
            <a:ext cx="3329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276872"/>
            <a:ext cx="47083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48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5400" b="1" dirty="0" smtClean="0"/>
              <a:t>БАНК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764704"/>
            <a:ext cx="1609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44824"/>
            <a:ext cx="79928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/>
              <a:t>программно-технический комплекс, предназначенный для автоматизированных выдачи и приёма наличных денежных средств? 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132856"/>
            <a:ext cx="288032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836712"/>
            <a:ext cx="3329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Вопрос № </a:t>
            </a:r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420888"/>
            <a:ext cx="60757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dirty="0" smtClean="0"/>
              <a:t> </a:t>
            </a:r>
            <a:r>
              <a:rPr lang="ru-RU" sz="4800" b="1" dirty="0" smtClean="0"/>
              <a:t>БАНКОМАТ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908720"/>
            <a:ext cx="1475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 smtClean="0">
                <a:solidFill>
                  <a:schemeClr val="tx2">
                    <a:lumMod val="75000"/>
                  </a:schemeClr>
                </a:solidFill>
              </a:rPr>
              <a:t>№ 11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928802"/>
            <a:ext cx="7913191" cy="471490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ru-RU" sz="2800" b="1" dirty="0" smtClean="0"/>
              <a:t>Произведите расчеты.  Полученные </a:t>
            </a:r>
            <a:r>
              <a:rPr lang="ru-RU" sz="2800" b="1" dirty="0"/>
              <a:t>ответы будут соответствовать буквам, из которых вы составите ключевое слово</a:t>
            </a:r>
            <a:r>
              <a:rPr lang="ru-RU" sz="2800" b="1" dirty="0" smtClean="0"/>
              <a:t>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b="1" u="sng" dirty="0" smtClean="0"/>
              <a:t>Буква </a:t>
            </a:r>
            <a:r>
              <a:rPr lang="ru-RU" sz="2400" b="1" u="sng" dirty="0"/>
              <a:t>1</a:t>
            </a:r>
            <a:r>
              <a:rPr lang="ru-RU" sz="2400" b="1" u="sng" dirty="0" smtClean="0"/>
              <a:t>.</a:t>
            </a:r>
            <a:r>
              <a:rPr lang="ru-RU" sz="2400" dirty="0" smtClean="0"/>
              <a:t> 100 </a:t>
            </a:r>
            <a:r>
              <a:rPr lang="ru-RU" sz="2400" dirty="0" err="1" smtClean="0"/>
              <a:t>гр</a:t>
            </a:r>
            <a:r>
              <a:rPr lang="ru-RU" sz="2400" dirty="0" smtClean="0"/>
              <a:t> масла по 80 руб. за 1 кг</a:t>
            </a:r>
            <a:br>
              <a:rPr lang="ru-RU" sz="2400" dirty="0" smtClean="0"/>
            </a:br>
            <a:r>
              <a:rPr lang="ru-RU" sz="2400" b="1" u="sng" dirty="0" smtClean="0"/>
              <a:t>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u="sng" dirty="0"/>
              <a:t>Буква 2.</a:t>
            </a:r>
            <a:r>
              <a:rPr lang="ru-RU" sz="2400" b="1" dirty="0"/>
              <a:t> </a:t>
            </a:r>
            <a:r>
              <a:rPr lang="ru-RU" sz="2400" dirty="0"/>
              <a:t>10 шт. яиц по 25 руб. за десяток 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u="sng" dirty="0"/>
              <a:t>Буква 3.</a:t>
            </a:r>
            <a:r>
              <a:rPr lang="ru-RU" sz="2400" b="1" dirty="0"/>
              <a:t> </a:t>
            </a:r>
            <a:r>
              <a:rPr lang="ru-RU" sz="2400" dirty="0"/>
              <a:t>0,5 кг риса по 18 руб. за 1 кг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u="sng" dirty="0"/>
              <a:t>Буква 4.</a:t>
            </a:r>
            <a:r>
              <a:rPr lang="ru-RU" sz="2400" b="1" dirty="0"/>
              <a:t> </a:t>
            </a:r>
            <a:r>
              <a:rPr lang="ru-RU" sz="2400" dirty="0"/>
              <a:t>2 пачки творога по 15 руб. за каждую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u="sng" dirty="0"/>
              <a:t>Буква 5.</a:t>
            </a:r>
            <a:r>
              <a:rPr lang="ru-RU" sz="2400" b="1" dirty="0"/>
              <a:t> </a:t>
            </a:r>
            <a:r>
              <a:rPr lang="ru-RU" sz="2400" dirty="0"/>
              <a:t>400 гр. колбасы по 100 руб. за 1 кг. 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u="sng" dirty="0"/>
              <a:t>Буква 6.</a:t>
            </a:r>
            <a:r>
              <a:rPr lang="ru-RU" sz="2400" b="1" dirty="0"/>
              <a:t> </a:t>
            </a:r>
            <a:r>
              <a:rPr lang="ru-RU" sz="2400" dirty="0"/>
              <a:t>4 булки по 5 руб. за 1 шт.</a:t>
            </a:r>
          </a:p>
          <a:p>
            <a:pPr algn="just" eaLnBrk="1" hangingPunct="1">
              <a:lnSpc>
                <a:spcPct val="80000"/>
              </a:lnSpc>
            </a:pPr>
            <a:endParaRPr lang="ru-RU" sz="2800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3037" cy="1462087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Вопрос № </a:t>
            </a:r>
            <a:r>
              <a:rPr lang="ru-RU" altLang="ru-RU" sz="3600" b="1" dirty="0" smtClean="0"/>
              <a:t>12</a:t>
            </a:r>
            <a:endParaRPr lang="ru-RU" altLang="ru-RU" sz="3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3865063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928802"/>
            <a:ext cx="7913191" cy="471490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altLang="ru-RU" sz="2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ru-RU" altLang="ru-RU" sz="2000" b="1" dirty="0" smtClean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>№ 12</a:t>
            </a:r>
            <a:endParaRPr lang="ru-RU" altLang="ru-RU" sz="3600" b="1" dirty="0" smtClean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18796873"/>
              </p:ext>
            </p:extLst>
          </p:nvPr>
        </p:nvGraphicFramePr>
        <p:xfrm>
          <a:off x="539552" y="2564899"/>
          <a:ext cx="8208911" cy="3246120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1355736"/>
                <a:gridCol w="1370635"/>
                <a:gridCol w="1370635"/>
                <a:gridCol w="1370635"/>
                <a:gridCol w="1370635"/>
                <a:gridCol w="1370635"/>
              </a:tblGrid>
              <a:tr h="136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25</a:t>
                      </a:r>
                      <a:endParaRPr lang="ru-RU" sz="36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30</a:t>
                      </a:r>
                      <a:endParaRPr lang="ru-RU" sz="36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8</a:t>
                      </a:r>
                      <a:endParaRPr lang="ru-RU" sz="44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20</a:t>
                      </a:r>
                      <a:endParaRPr lang="ru-RU" sz="44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9</a:t>
                      </a:r>
                      <a:endParaRPr lang="ru-RU" sz="36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4400" b="1" u="sng" dirty="0">
                          <a:effectLst/>
                        </a:rPr>
                        <a:t>40</a:t>
                      </a:r>
                      <a:endParaRPr lang="ru-RU" sz="4400" b="1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136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5400" b="1" dirty="0">
                          <a:effectLst/>
                        </a:rPr>
                        <a:t>Ю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5400" b="1" dirty="0">
                          <a:effectLst/>
                        </a:rPr>
                        <a:t>Ж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5400" b="1" dirty="0">
                          <a:effectLst/>
                        </a:rPr>
                        <a:t>Б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5400" b="1" dirty="0">
                          <a:effectLst/>
                        </a:rPr>
                        <a:t>Т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5400" b="1" dirty="0">
                          <a:effectLst/>
                        </a:rPr>
                        <a:t>Д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</a:rPr>
                        <a:t/>
                      </a:r>
                      <a:br>
                        <a:rPr lang="ru-RU" sz="3600" b="1" dirty="0">
                          <a:effectLst/>
                        </a:rPr>
                      </a:br>
                      <a:r>
                        <a:rPr lang="ru-RU" sz="3600" b="1" dirty="0" smtClean="0">
                          <a:effectLst/>
                        </a:rPr>
                        <a:t> </a:t>
                      </a:r>
                      <a:r>
                        <a:rPr lang="ru-RU" sz="5400" b="1" dirty="0" smtClean="0">
                          <a:effectLst/>
                        </a:rPr>
                        <a:t>Е</a:t>
                      </a:r>
                      <a:endParaRPr lang="ru-RU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7983170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2420888"/>
            <a:ext cx="6624736" cy="258031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altLang="ru-RU" sz="2400" dirty="0" smtClean="0"/>
              <a:t>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4400" b="1" u="sng" dirty="0" smtClean="0">
                <a:solidFill>
                  <a:schemeClr val="tx2">
                    <a:lumMod val="75000"/>
                  </a:schemeClr>
                </a:solidFill>
              </a:rPr>
              <a:t>ОТВЕТ:</a:t>
            </a:r>
            <a:r>
              <a:rPr lang="ru-RU" altLang="ru-RU" sz="4000" b="1" dirty="0" smtClean="0"/>
              <a:t> </a:t>
            </a:r>
            <a:r>
              <a:rPr lang="ru-RU" altLang="ru-RU" sz="4400" b="1" dirty="0" smtClean="0"/>
              <a:t>Б Ю Д Ж Е Т</a:t>
            </a:r>
          </a:p>
          <a:p>
            <a:pPr eaLnBrk="1" hangingPunct="1">
              <a:lnSpc>
                <a:spcPct val="80000"/>
              </a:lnSpc>
            </a:pPr>
            <a:endParaRPr lang="ru-RU" altLang="ru-RU" sz="2000" b="1" dirty="0" smtClean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b="1" dirty="0" smtClean="0"/>
              <a:t>№ 12</a:t>
            </a:r>
            <a:endParaRPr lang="ru-RU" altLang="ru-RU" sz="3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106627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928802"/>
            <a:ext cx="7913191" cy="471490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altLang="ru-RU" sz="2400" dirty="0" smtClean="0"/>
              <a:t>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ru-RU" altLang="ru-RU" sz="2800" dirty="0" smtClean="0"/>
          </a:p>
          <a:p>
            <a:pPr eaLnBrk="1" hangingPunct="1">
              <a:lnSpc>
                <a:spcPct val="80000"/>
              </a:lnSpc>
            </a:pPr>
            <a:endParaRPr lang="ru-RU" altLang="ru-RU" sz="3600" dirty="0" smtClean="0"/>
          </a:p>
          <a:p>
            <a:pPr eaLnBrk="1" hangingPunct="1">
              <a:lnSpc>
                <a:spcPct val="80000"/>
              </a:lnSpc>
            </a:pPr>
            <a:endParaRPr lang="ru-RU" altLang="ru-RU" sz="2400" b="1" dirty="0" smtClean="0"/>
          </a:p>
        </p:txBody>
      </p:sp>
      <p:sp>
        <p:nvSpPr>
          <p:cNvPr id="4100" name="Заголовок 3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93037" cy="1462087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/>
              <a:t>МОЛОДЦЫ!!!</a:t>
            </a:r>
            <a:endParaRPr lang="ru-RU" altLang="ru-RU" sz="3600" b="1" dirty="0" smtClean="0"/>
          </a:p>
        </p:txBody>
      </p:sp>
      <p:pic>
        <p:nvPicPr>
          <p:cNvPr id="1026" name="Picture 2" descr="C:\Users\Nataly\Desktop\smajl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708920"/>
            <a:ext cx="3676443" cy="30876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2584</TotalTime>
  <Words>290</Words>
  <Application>Microsoft Office PowerPoint</Application>
  <PresentationFormat>Экран (4:3)</PresentationFormat>
  <Paragraphs>133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Палитра</vt:lpstr>
      <vt:lpstr>     </vt:lpstr>
      <vt:lpstr>Вопрос № 1 </vt:lpstr>
      <vt:lpstr>№ 1</vt:lpstr>
      <vt:lpstr>Вопрос № 2</vt:lpstr>
      <vt:lpstr>№ 2</vt:lpstr>
      <vt:lpstr>Вопрос № 3</vt:lpstr>
      <vt:lpstr>№ 3</vt:lpstr>
      <vt:lpstr>Вопрос № 4</vt:lpstr>
      <vt:lpstr>№ 4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Вопрос № 12</vt:lpstr>
      <vt:lpstr>№ 12</vt:lpstr>
      <vt:lpstr>№ 12</vt:lpstr>
      <vt:lpstr>МОЛОДЦЫ!!!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Наталья Анатольевна Мешкова</dc:creator>
  <cp:lastModifiedBy>Home</cp:lastModifiedBy>
  <cp:revision>274</cp:revision>
  <dcterms:created xsi:type="dcterms:W3CDTF">1601-01-01T00:00:00Z</dcterms:created>
  <dcterms:modified xsi:type="dcterms:W3CDTF">2019-02-08T19:36:01Z</dcterms:modified>
</cp:coreProperties>
</file>