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67" r:id="rId5"/>
    <p:sldId id="259" r:id="rId6"/>
    <p:sldId id="272" r:id="rId7"/>
    <p:sldId id="273" r:id="rId8"/>
    <p:sldId id="274" r:id="rId9"/>
    <p:sldId id="275" r:id="rId10"/>
    <p:sldId id="276" r:id="rId11"/>
    <p:sldId id="271" r:id="rId12"/>
    <p:sldId id="260" r:id="rId13"/>
    <p:sldId id="261" r:id="rId14"/>
    <p:sldId id="268" r:id="rId15"/>
    <p:sldId id="262" r:id="rId16"/>
    <p:sldId id="26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5620" autoAdjust="0"/>
    <p:restoredTop sz="94660" autoAdjust="0"/>
  </p:normalViewPr>
  <p:slideViewPr>
    <p:cSldViewPr>
      <p:cViewPr>
        <p:scale>
          <a:sx n="77" d="100"/>
          <a:sy n="77" d="100"/>
        </p:scale>
        <p:origin x="-72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amyat-naroda.ru/warunit/id3000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pamyat-naroda.ru/warunit/id300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Picture 2" descr="cedbf92f-87b6-4d9f-9f36-7d502dc746e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67" t="15384" r="30292" b="29487"/>
          <a:stretch/>
        </p:blipFill>
        <p:spPr bwMode="auto">
          <a:xfrm>
            <a:off x="683567" y="908720"/>
            <a:ext cx="3200399" cy="4745418"/>
          </a:xfrm>
          <a:prstGeom prst="rect">
            <a:avLst/>
          </a:prstGeom>
          <a:noFill/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83968" y="2564904"/>
            <a:ext cx="46085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Выполнила: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Маронян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Ирина,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воспитанница старшей группы МБДОУ №17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Руководитель: Алексеева Людмила Николаевна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55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266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2" y="31326"/>
            <a:ext cx="9143999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1258" y="1484784"/>
            <a:ext cx="3242630" cy="3672407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ВАРТАНОВ АНДРЕЙ СЕРГЕЕВИЧ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Годы жизни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 1915 г.- 1980г.</a:t>
            </a:r>
          </a:p>
        </p:txBody>
      </p:sp>
      <p:pic>
        <p:nvPicPr>
          <p:cNvPr id="8" name="Рисунок 7" descr="C:\Users\Хозяин\Downloads\WhatsApp Image 2025-01-08 at 13.20.35.jpe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4" t="22000" r="8149" b="23867"/>
          <a:stretch/>
        </p:blipFill>
        <p:spPr bwMode="auto">
          <a:xfrm>
            <a:off x="4211960" y="476672"/>
            <a:ext cx="4440158" cy="57606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7940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2" y="31326"/>
            <a:ext cx="9143999" cy="68580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260648"/>
            <a:ext cx="3008313" cy="5865515"/>
          </a:xfrm>
        </p:spPr>
        <p:txBody>
          <a:bodyPr>
            <a:normAutofit/>
          </a:bodyPr>
          <a:lstStyle/>
          <a:p>
            <a:endParaRPr lang="ru-RU" sz="2000" b="1" i="1" dirty="0" smtClean="0">
              <a:solidFill>
                <a:schemeClr val="tx2"/>
              </a:solidFill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cs typeface="Times New Roman" pitchFamily="18" charset="0"/>
              </a:rPr>
              <a:t>Моя </a:t>
            </a:r>
            <a:r>
              <a:rPr lang="ru-RU" sz="2000" b="1" i="1" dirty="0">
                <a:solidFill>
                  <a:schemeClr val="tx2"/>
                </a:solidFill>
                <a:cs typeface="Times New Roman" pitchFamily="18" charset="0"/>
              </a:rPr>
              <a:t>бабушка рассказывает мне о своем дяде, герое Великой Отечественной войны. Я знаю, что все мои родные и я гордимся моим прадедушкой. А 9 Мая в нашей семье вспоминают всех, кто защищал нашу Родину! И моих прадедушек, и прабабушек, которые ждали возвращения своих родных с войны. Спасибо им за нашу мирную жизнь!</a:t>
            </a:r>
          </a:p>
          <a:p>
            <a:endParaRPr lang="ru-RU" dirty="0"/>
          </a:p>
        </p:txBody>
      </p:sp>
      <p:pic>
        <p:nvPicPr>
          <p:cNvPr id="5" name="Объект 4" descr="WhatsApp Image 2025-01-08 at 22.31.03"/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6"/>
          <a:stretch/>
        </p:blipFill>
        <p:spPr bwMode="auto">
          <a:xfrm>
            <a:off x="4572000" y="404664"/>
            <a:ext cx="3951026" cy="58531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48072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8637" y="-17759"/>
            <a:ext cx="9182637" cy="686443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229200"/>
            <a:ext cx="7488832" cy="943000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Сведения о жизни героя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WhatsApp Image 2025-01-08 at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27" y="764704"/>
            <a:ext cx="3183185" cy="420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WhatsApp Image 2025-01-08 at 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8"/>
          <a:stretch/>
        </p:blipFill>
        <p:spPr bwMode="auto">
          <a:xfrm>
            <a:off x="3852389" y="1545964"/>
            <a:ext cx="4801499" cy="274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69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9" y="31326"/>
            <a:ext cx="9143999" cy="68580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404664"/>
            <a:ext cx="4104456" cy="5976664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Мой прадедушка был награжден разными наградами. 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никогда не видела настоящие награды своего прадеда, мне стало интересно, что это за награды и за что их дают?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интернете мы нашли сведения о наградах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Орден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Красной Звезды </a:t>
            </a: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Предназначен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награждения за большие заслуги в деле обороны Союза CСР как в военное, так и в мирное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время.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удалось найти наградной документ на первый орден, который получил прадед. Такими орденами за годы своей службы он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был награжден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дважды.</a:t>
            </a:r>
          </a:p>
          <a:p>
            <a:pPr fontAlgn="base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Наградной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документ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Дата рождения: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__.__.1915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Наименование военкомата: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РВК, Краснодарский край,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р-н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Дата и место призыва: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РВК, Краснодарский край,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р-н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Дата поступления на службу: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__.__.1938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Воинское звание: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ст. лейтенант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Воинская часть: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  <a:hlinkClick r:id="rId3"/>
              </a:rPr>
              <a:t>387 </a:t>
            </a:r>
            <a:r>
              <a:rPr lang="ru-RU" i="1" u="sng" dirty="0" err="1">
                <a:latin typeface="Times New Roman" pitchFamily="18" charset="0"/>
                <a:cs typeface="Times New Roman" pitchFamily="18" charset="0"/>
                <a:hlinkClick r:id="rId3"/>
              </a:rPr>
              <a:t>сд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Наименование награды: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Орден Красной Звезды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Приказ подразделения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№: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89/н 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от: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06.03.1943</a:t>
            </a:r>
            <a:br>
              <a:rPr lang="ru-RU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Издан: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ВС 2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гв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А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8" name="Рисунок 7" descr="C:\Users\SAD\Desktop\орден красной звезды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08720"/>
            <a:ext cx="4320480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1748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9" y="31326"/>
            <a:ext cx="9143999" cy="6858000"/>
          </a:xfrm>
          <a:prstGeom prst="rect">
            <a:avLst/>
          </a:prstGeom>
        </p:spPr>
      </p:pic>
      <p:pic>
        <p:nvPicPr>
          <p:cNvPr id="5" name="Рисунок 4" descr="C:\Users\Хозяин\Downloads\0000001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2966"/>
            <a:ext cx="4848771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39552" y="476672"/>
            <a:ext cx="33843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Наградной документ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Дата рождения: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__.__.1915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Наименование военкомата: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РВК, Краснодарский край,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р-н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Дата и место призыва: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РВК, Краснодарский край,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р-н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Дата поступления на службу: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__.__.1938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Воинское звание: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ст. лейтенант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Воинская часть: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  <a:hlinkClick r:id="rId4"/>
              </a:rPr>
              <a:t>387 </a:t>
            </a:r>
            <a:r>
              <a:rPr lang="ru-RU" i="1" u="sng" dirty="0" err="1">
                <a:latin typeface="Times New Roman" pitchFamily="18" charset="0"/>
                <a:cs typeface="Times New Roman" pitchFamily="18" charset="0"/>
                <a:hlinkClick r:id="rId4"/>
              </a:rPr>
              <a:t>сд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Наименование награды: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Орден Красной Звезды</a:t>
            </a: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Приказ подразделения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№: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89/н 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от: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06.03.1943</a:t>
            </a:r>
            <a:br>
              <a:rPr lang="ru-RU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Издан: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ВС 2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гв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</p:spTree>
    <p:extLst>
      <p:ext uri="{BB962C8B-B14F-4D97-AF65-F5344CB8AC3E}">
        <p14:creationId xmlns:p14="http://schemas.microsoft.com/office/powerpoint/2010/main" val="628436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9" y="31326"/>
            <a:ext cx="9143999" cy="68580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2" y="404664"/>
            <a:ext cx="3384376" cy="5767536"/>
          </a:xfrm>
        </p:spPr>
        <p:txBody>
          <a:bodyPr/>
          <a:lstStyle/>
          <a:p>
            <a:endParaRPr lang="ru-RU" b="1" u="sng" dirty="0" smtClean="0"/>
          </a:p>
          <a:p>
            <a:endParaRPr lang="ru-RU" b="1" u="sng" dirty="0"/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Медаль 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«За оборону Сталинграда»</a:t>
            </a:r>
            <a:r>
              <a:rPr lang="ru-RU" sz="1600" u="sng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учреждена Указом Президиума Верховного Совета СССР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от 22 декабря 1942 года.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Ею награждались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участники Сталинградской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битвы, независимо от рода войск (армия, флот, НКВД),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также гражданские лица, принимавшие непосредственное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участие в боевых операциях в период с 12 июля по 19 ноября 1942 года.</a:t>
            </a:r>
          </a:p>
          <a:p>
            <a:endParaRPr lang="ru-RU" sz="1600" dirty="0"/>
          </a:p>
        </p:txBody>
      </p:sp>
      <p:pic>
        <p:nvPicPr>
          <p:cNvPr id="5" name="Рисунок 4" descr="Изображение награды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76050"/>
            <a:ext cx="2777212" cy="49685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209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05" y="0"/>
            <a:ext cx="9143999" cy="68580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548680"/>
            <a:ext cx="3960440" cy="5623520"/>
          </a:xfrm>
        </p:spPr>
        <p:txBody>
          <a:bodyPr/>
          <a:lstStyle/>
          <a:p>
            <a:endParaRPr lang="ru-RU" b="1" u="sng" dirty="0" smtClean="0"/>
          </a:p>
          <a:p>
            <a:endParaRPr lang="ru-RU" b="1" u="sng" dirty="0"/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Медаль 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«За победу над Германией в Великой Отечественной войне 1941-1945»     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Учреждена 9 мая 1945 года.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Награждению подлежали: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военнослужащие и лица вольнонаемного штатного состава, принимавшие в рядах Красной Армии, Военно-Морского Флота и войск НКВД непосредственное участие на фронтах Отечественной войны или обеспечивавшие победу своей работой в военных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округах.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Рисунок 5" descr="C:\Users\SAD\Desktop\медальпобед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96752"/>
            <a:ext cx="3586787" cy="30969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7126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05" y="0"/>
            <a:ext cx="9143999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67544" y="548680"/>
            <a:ext cx="33123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u="sng" dirty="0" smtClean="0"/>
          </a:p>
          <a:p>
            <a:endParaRPr lang="ru-RU" b="1" u="sng" dirty="0"/>
          </a:p>
          <a:p>
            <a:endParaRPr lang="ru-RU" b="1" u="sng" dirty="0" smtClean="0"/>
          </a:p>
          <a:p>
            <a:endParaRPr lang="ru-RU" b="1" u="sng" dirty="0"/>
          </a:p>
          <a:p>
            <a:endParaRPr lang="ru-RU" b="1" u="sng" dirty="0" smtClean="0"/>
          </a:p>
          <a:p>
            <a:endParaRPr lang="ru-RU" b="1" u="sng" dirty="0"/>
          </a:p>
          <a:p>
            <a:r>
              <a:rPr lang="ru-RU" b="1" u="sng" dirty="0" smtClean="0"/>
              <a:t>Медаль </a:t>
            </a:r>
            <a:r>
              <a:rPr lang="ru-RU" b="1" u="sng" dirty="0"/>
              <a:t>«50 лет Вооруженных сил СССР»</a:t>
            </a:r>
            <a:endParaRPr lang="ru-RU" b="1" dirty="0"/>
          </a:p>
          <a:p>
            <a:r>
              <a:rPr lang="ru-RU" dirty="0" smtClean="0"/>
              <a:t>Согласно </a:t>
            </a:r>
            <a:r>
              <a:rPr lang="ru-RU" dirty="0"/>
              <a:t>положению «о юбилейной медали» награждаются бывшие </a:t>
            </a:r>
            <a:r>
              <a:rPr lang="ru-RU" dirty="0" smtClean="0"/>
              <a:t>военнослужащие</a:t>
            </a:r>
            <a:r>
              <a:rPr lang="ru-RU" dirty="0"/>
              <a:t>, принимавшие участие в боевых действиях по защите Советской Родины в рядах Вооруженных сил </a:t>
            </a:r>
            <a:r>
              <a:rPr lang="ru-RU" dirty="0" smtClean="0"/>
              <a:t>СССР</a:t>
            </a:r>
            <a:r>
              <a:rPr lang="ru-RU" dirty="0"/>
              <a:t>.</a:t>
            </a:r>
            <a:r>
              <a:rPr lang="ru-RU" dirty="0" smtClean="0"/>
              <a:t> </a:t>
            </a:r>
            <a:r>
              <a:rPr lang="ru-RU" dirty="0"/>
              <a:t> </a:t>
            </a:r>
          </a:p>
        </p:txBody>
      </p:sp>
      <p:pic>
        <p:nvPicPr>
          <p:cNvPr id="11" name="Рисунок 10" descr="Изображение награды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80728"/>
            <a:ext cx="2952327" cy="5040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0177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1220688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>
                <a:solidFill>
                  <a:srgbClr val="002060"/>
                </a:solidFill>
              </a:rPr>
              <a:t>С боевыми товарищами.</a:t>
            </a:r>
            <a:br>
              <a:rPr lang="ru-RU" sz="3200" i="1" dirty="0">
                <a:solidFill>
                  <a:srgbClr val="002060"/>
                </a:solidFill>
              </a:rPr>
            </a:b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81844" y="3244334"/>
            <a:ext cx="2780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>
                <a:solidFill>
                  <a:srgbClr val="002060"/>
                </a:solidFill>
              </a:rPr>
              <a:t>С боевыми товарищами.</a:t>
            </a:r>
          </a:p>
        </p:txBody>
      </p:sp>
      <p:pic>
        <p:nvPicPr>
          <p:cNvPr id="9" name="Рисунок 8" descr="C:\Users\Хозяин\Downloads\WhatsApp Image 2025-01-08 at 13.26.38.jpe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98" b="36562"/>
          <a:stretch/>
        </p:blipFill>
        <p:spPr bwMode="auto">
          <a:xfrm>
            <a:off x="2352109" y="332656"/>
            <a:ext cx="4608512" cy="43204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98663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8637" y="12045"/>
            <a:ext cx="9182637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476672"/>
            <a:ext cx="3168352" cy="5976664"/>
          </a:xfrm>
        </p:spPr>
        <p:txBody>
          <a:bodyPr>
            <a:normAutofit/>
          </a:bodyPr>
          <a:lstStyle/>
          <a:p>
            <a:pPr algn="ctr"/>
            <a:endParaRPr lang="ru-RU" sz="2800" b="1" i="1" dirty="0" smtClean="0">
              <a:solidFill>
                <a:srgbClr val="002060"/>
              </a:solidFill>
            </a:endParaRPr>
          </a:p>
          <a:p>
            <a:pPr algn="ctr"/>
            <a:endParaRPr lang="ru-RU" sz="2800" b="1" i="1" dirty="0">
              <a:solidFill>
                <a:srgbClr val="002060"/>
              </a:solidFill>
            </a:endParaRPr>
          </a:p>
          <a:p>
            <a:pPr algn="ctr"/>
            <a:endParaRPr lang="ru-RU" sz="2800" b="1" i="1" dirty="0" smtClean="0">
              <a:solidFill>
                <a:srgbClr val="002060"/>
              </a:solidFill>
            </a:endParaRPr>
          </a:p>
          <a:p>
            <a:pPr algn="ctr"/>
            <a:endParaRPr lang="ru-RU" sz="2800" b="1" i="1" dirty="0">
              <a:solidFill>
                <a:srgbClr val="002060"/>
              </a:solidFill>
            </a:endParaRP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В память о герое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C:\Users\Хозяин\Downloads\WhatsApp Image 2025-01-08 at 13.28.59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53" b="24442"/>
          <a:stretch/>
        </p:blipFill>
        <p:spPr bwMode="auto">
          <a:xfrm>
            <a:off x="3779912" y="421286"/>
            <a:ext cx="4576405" cy="6120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6340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0553" cy="695739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260648"/>
            <a:ext cx="3008313" cy="6336704"/>
          </a:xfrm>
        </p:spPr>
        <p:txBody>
          <a:bodyPr>
            <a:noAutofit/>
          </a:bodyPr>
          <a:lstStyle/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r>
              <a:rPr lang="ru-RU" sz="3200" b="1" i="1" dirty="0" smtClean="0">
                <a:solidFill>
                  <a:schemeClr val="tx2"/>
                </a:solidFill>
              </a:rPr>
              <a:t>Мы помним своих героев</a:t>
            </a:r>
          </a:p>
          <a:p>
            <a:pPr algn="ctr"/>
            <a:r>
              <a:rPr lang="ru-RU" sz="3200" b="1" i="1" dirty="0" smtClean="0">
                <a:solidFill>
                  <a:schemeClr val="tx2"/>
                </a:solidFill>
              </a:rPr>
              <a:t>дедов и прадедов</a:t>
            </a:r>
            <a:endParaRPr lang="ru-RU" sz="3200" b="1" i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WhatsApp Image 2025-01-08 at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4664"/>
            <a:ext cx="4948312" cy="615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84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0553" cy="6957391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476672"/>
            <a:ext cx="1954560" cy="564949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Каждое 9 Мая мы готовимся к празднику: учим стихи, мама шьет нам военную форму, папа водит на выставку военной техники в городе.</a:t>
            </a:r>
            <a:endParaRPr lang="ru-RU" sz="2000" dirty="0"/>
          </a:p>
          <a:p>
            <a:r>
              <a:rPr lang="ru-RU" sz="2000" dirty="0" smtClean="0"/>
              <a:t>Мы с родителями часто посещаем места боевой славы города Армавира.</a:t>
            </a:r>
            <a:endParaRPr lang="ru-RU" sz="2000" dirty="0"/>
          </a:p>
        </p:txBody>
      </p:sp>
      <p:pic>
        <p:nvPicPr>
          <p:cNvPr id="5" name="Объект 4" descr="C:\Users\Хозяин\Downloads\WhatsApp Image 2025-01-14 at 09.19.33.jpeg"/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8"/>
          <a:stretch/>
        </p:blipFill>
        <p:spPr bwMode="auto">
          <a:xfrm>
            <a:off x="2555776" y="476672"/>
            <a:ext cx="3201151" cy="58531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Хозяин\Downloads\WhatsApp Image 2025-01-22 at 11.37.57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40768"/>
            <a:ext cx="2964366" cy="376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7876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63" y="0"/>
            <a:ext cx="9215216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2348880"/>
            <a:ext cx="2242592" cy="3777283"/>
          </a:xfrm>
        </p:spPr>
        <p:txBody>
          <a:bodyPr>
            <a:normAutofit/>
          </a:bodyPr>
          <a:lstStyle/>
          <a:p>
            <a:pPr algn="ctr"/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8406"/>
            <a:ext cx="8254853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68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05176" y="-315416"/>
            <a:ext cx="8229600" cy="1143000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1" cy="704664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55372" y="404664"/>
            <a:ext cx="45926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Вечная память тем кто самой высокой ценой – своей жизнью, заплатил за освобождение от  фашистских захватчиков, за мирное небо </a:t>
            </a:r>
            <a:r>
              <a:rPr lang="ru-RU" sz="2400" b="1" i="1" dirty="0">
                <a:solidFill>
                  <a:srgbClr val="002060"/>
                </a:solidFill>
              </a:rPr>
              <a:t>над  головой. Об этом забывать  </a:t>
            </a:r>
            <a:r>
              <a:rPr lang="ru-RU" sz="2400" b="1" i="1" dirty="0" smtClean="0">
                <a:solidFill>
                  <a:srgbClr val="002060"/>
                </a:solidFill>
              </a:rPr>
              <a:t>нельзя</a:t>
            </a:r>
            <a:r>
              <a:rPr lang="ru-RU" sz="2400" b="1" i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798399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364</Words>
  <Application>Microsoft Office PowerPoint</Application>
  <PresentationFormat>Экран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боевыми товарищами.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Homa</dc:creator>
  <cp:lastModifiedBy>Хозяин</cp:lastModifiedBy>
  <cp:revision>38</cp:revision>
  <dcterms:created xsi:type="dcterms:W3CDTF">2015-04-01T07:24:12Z</dcterms:created>
  <dcterms:modified xsi:type="dcterms:W3CDTF">2025-02-08T11:43:10Z</dcterms:modified>
</cp:coreProperties>
</file>