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3.xml" ContentType="application/vnd.openxmlformats-officedocument.themeOverr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theme/themeOverride4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handoutMasterIdLst>
    <p:handoutMasterId r:id="rId16"/>
  </p:handoutMasterIdLst>
  <p:sldIdLst>
    <p:sldId id="256" r:id="rId4"/>
    <p:sldId id="261" r:id="rId5"/>
    <p:sldId id="333" r:id="rId6"/>
    <p:sldId id="281" r:id="rId7"/>
    <p:sldId id="341" r:id="rId8"/>
    <p:sldId id="339" r:id="rId9"/>
    <p:sldId id="262" r:id="rId10"/>
    <p:sldId id="320" r:id="rId11"/>
    <p:sldId id="345" r:id="rId12"/>
    <p:sldId id="282" r:id="rId13"/>
    <p:sldId id="325" r:id="rId14"/>
    <p:sldId id="291" r:id="rId15"/>
  </p:sldIdLst>
  <p:sldSz cx="12190413" cy="6858000"/>
  <p:notesSz cx="6669088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8A107856-5554-42FB-B03E-39F5DBC370BA}" styleName="Средний стиль 4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754" autoAdjust="0"/>
    <p:restoredTop sz="94660"/>
  </p:normalViewPr>
  <p:slideViewPr>
    <p:cSldViewPr>
      <p:cViewPr varScale="1">
        <p:scale>
          <a:sx n="68" d="100"/>
          <a:sy n="68" d="100"/>
        </p:scale>
        <p:origin x="48" y="11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68" Type="http://schemas.microsoft.com/office/2016/11/relationships/changesInfo" Target="changesInfos/changesInfo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Юлия Медведева" userId="1b34f1fd5bd9279c" providerId="Windows Live" clId="Web-{4B2E51B0-4995-4A2C-B228-587D536946CB}"/>
    <pc:docChg chg="modSld">
      <pc:chgData name="Юлия Медведева" userId="1b34f1fd5bd9279c" providerId="Windows Live" clId="Web-{4B2E51B0-4995-4A2C-B228-587D536946CB}" dt="2018-03-21T05:51:20.966" v="1"/>
      <pc:docMkLst>
        <pc:docMk/>
      </pc:docMkLst>
      <pc:sldChg chg="modSp">
        <pc:chgData name="Юлия Медведева" userId="1b34f1fd5bd9279c" providerId="Windows Live" clId="Web-{4B2E51B0-4995-4A2C-B228-587D536946CB}" dt="2018-03-21T05:51:20.966" v="1"/>
        <pc:sldMkLst>
          <pc:docMk/>
          <pc:sldMk cId="3031443028" sldId="320"/>
        </pc:sldMkLst>
        <pc:spChg chg="mod">
          <ac:chgData name="Юлия Медведева" userId="1b34f1fd5bd9279c" providerId="Windows Live" clId="Web-{4B2E51B0-4995-4A2C-B228-587D536946CB}" dt="2018-03-21T05:51:20.966" v="1"/>
          <ac:spMkLst>
            <pc:docMk/>
            <pc:sldMk cId="3031443028" sldId="320"/>
            <ac:spMk id="8" creationId="{00000000-0000-0000-0000-000000000000}"/>
          </ac:spMkLst>
        </pc:spChg>
      </pc:sldChg>
    </pc:docChg>
  </pc:docChgLst>
  <pc:docChgLst>
    <pc:chgData name="Юлия Медведева" userId="1b34f1fd5bd9279c" providerId="Windows Live" clId="Web-{3CB5B7CD-4DE5-445B-9DB5-32D3337CF13C}"/>
    <pc:docChg chg="modSld">
      <pc:chgData name="Юлия Медведева" userId="1b34f1fd5bd9279c" providerId="Windows Live" clId="Web-{3CB5B7CD-4DE5-445B-9DB5-32D3337CF13C}" dt="2018-03-21T12:15:50.744" v="1"/>
      <pc:docMkLst>
        <pc:docMk/>
      </pc:docMkLst>
      <pc:sldChg chg="modSp">
        <pc:chgData name="Юлия Медведева" userId="1b34f1fd5bd9279c" providerId="Windows Live" clId="Web-{3CB5B7CD-4DE5-445B-9DB5-32D3337CF13C}" dt="2018-03-21T12:15:50.744" v="1"/>
        <pc:sldMkLst>
          <pc:docMk/>
          <pc:sldMk cId="2194939987" sldId="308"/>
        </pc:sldMkLst>
        <pc:graphicFrameChg chg="modGraphic">
          <ac:chgData name="Юлия Медведева" userId="1b34f1fd5bd9279c" providerId="Windows Live" clId="Web-{3CB5B7CD-4DE5-445B-9DB5-32D3337CF13C}" dt="2018-03-21T12:15:50.744" v="1"/>
          <ac:graphicFrameMkLst>
            <pc:docMk/>
            <pc:sldMk cId="2194939987" sldId="308"/>
            <ac:graphicFrameMk id="6" creationId="{1D2A5F7E-140B-4354-9F89-5BF454DD1627}"/>
          </ac:graphicFrameMkLst>
        </pc:graphicFrameChg>
      </pc:sldChg>
    </pc:docChg>
  </pc:docChgLst>
  <pc:docChgLst>
    <pc:chgData name="Юлия Медведева" userId="1b34f1fd5bd9279c" providerId="Windows Live" clId="Web-{63CE218E-48C0-47F4-B1A3-73B33C469FDD}"/>
    <pc:docChg chg="modSld">
      <pc:chgData name="Юлия Медведева" userId="1b34f1fd5bd9279c" providerId="Windows Live" clId="Web-{63CE218E-48C0-47F4-B1A3-73B33C469FDD}" dt="2018-03-21T07:42:55.102" v="124"/>
      <pc:docMkLst>
        <pc:docMk/>
      </pc:docMkLst>
      <pc:sldChg chg="modSp">
        <pc:chgData name="Юлия Медведева" userId="1b34f1fd5bd9279c" providerId="Windows Live" clId="Web-{63CE218E-48C0-47F4-B1A3-73B33C469FDD}" dt="2018-03-21T07:13:22.905" v="3"/>
        <pc:sldMkLst>
          <pc:docMk/>
          <pc:sldMk cId="0" sldId="280"/>
        </pc:sldMkLst>
        <pc:graphicFrameChg chg="mod modGraphic">
          <ac:chgData name="Юлия Медведева" userId="1b34f1fd5bd9279c" providerId="Windows Live" clId="Web-{63CE218E-48C0-47F4-B1A3-73B33C469FDD}" dt="2018-03-21T07:13:22.905" v="3"/>
          <ac:graphicFrameMkLst>
            <pc:docMk/>
            <pc:sldMk cId="0" sldId="280"/>
            <ac:graphicFrameMk id="8" creationId="{00000000-0000-0000-0000-000000000000}"/>
          </ac:graphicFrameMkLst>
        </pc:graphicFrameChg>
      </pc:sldChg>
      <pc:sldChg chg="modSp">
        <pc:chgData name="Юлия Медведева" userId="1b34f1fd5bd9279c" providerId="Windows Live" clId="Web-{63CE218E-48C0-47F4-B1A3-73B33C469FDD}" dt="2018-03-21T07:21:14.219" v="98"/>
        <pc:sldMkLst>
          <pc:docMk/>
          <pc:sldMk cId="0" sldId="288"/>
        </pc:sldMkLst>
        <pc:graphicFrameChg chg="mod modGraphic">
          <ac:chgData name="Юлия Медведева" userId="1b34f1fd5bd9279c" providerId="Windows Live" clId="Web-{63CE218E-48C0-47F4-B1A3-73B33C469FDD}" dt="2018-03-21T07:21:14.219" v="98"/>
          <ac:graphicFrameMkLst>
            <pc:docMk/>
            <pc:sldMk cId="0" sldId="288"/>
            <ac:graphicFrameMk id="9" creationId="{00000000-0000-0000-0000-000000000000}"/>
          </ac:graphicFrameMkLst>
        </pc:graphicFrameChg>
      </pc:sldChg>
      <pc:sldChg chg="modSp">
        <pc:chgData name="Юлия Медведева" userId="1b34f1fd5bd9279c" providerId="Windows Live" clId="Web-{63CE218E-48C0-47F4-B1A3-73B33C469FDD}" dt="2018-03-21T07:21:07.813" v="92"/>
        <pc:sldMkLst>
          <pc:docMk/>
          <pc:sldMk cId="0" sldId="292"/>
        </pc:sldMkLst>
        <pc:graphicFrameChg chg="mod modGraphic">
          <ac:chgData name="Юлия Медведева" userId="1b34f1fd5bd9279c" providerId="Windows Live" clId="Web-{63CE218E-48C0-47F4-B1A3-73B33C469FDD}" dt="2018-03-21T07:21:07.813" v="92"/>
          <ac:graphicFrameMkLst>
            <pc:docMk/>
            <pc:sldMk cId="0" sldId="292"/>
            <ac:graphicFrameMk id="9" creationId="{00000000-0000-0000-0000-000000000000}"/>
          </ac:graphicFrameMkLst>
        </pc:graphicFrameChg>
      </pc:sldChg>
      <pc:sldChg chg="modSp">
        <pc:chgData name="Юлия Медведева" userId="1b34f1fd5bd9279c" providerId="Windows Live" clId="Web-{63CE218E-48C0-47F4-B1A3-73B33C469FDD}" dt="2018-03-21T07:30:42.992" v="108"/>
        <pc:sldMkLst>
          <pc:docMk/>
          <pc:sldMk cId="1265760207" sldId="302"/>
        </pc:sldMkLst>
        <pc:graphicFrameChg chg="mod modGraphic">
          <ac:chgData name="Юлия Медведева" userId="1b34f1fd5bd9279c" providerId="Windows Live" clId="Web-{63CE218E-48C0-47F4-B1A3-73B33C469FDD}" dt="2018-03-21T07:30:42.992" v="108"/>
          <ac:graphicFrameMkLst>
            <pc:docMk/>
            <pc:sldMk cId="1265760207" sldId="302"/>
            <ac:graphicFrameMk id="6" creationId="{6672A9C4-2BA3-49C4-B93B-D99C8D09F8B8}"/>
          </ac:graphicFrameMkLst>
        </pc:graphicFrameChg>
      </pc:sldChg>
      <pc:sldChg chg="modSp">
        <pc:chgData name="Юлия Медведева" userId="1b34f1fd5bd9279c" providerId="Windows Live" clId="Web-{63CE218E-48C0-47F4-B1A3-73B33C469FDD}" dt="2018-03-21T07:32:21.305" v="111"/>
        <pc:sldMkLst>
          <pc:docMk/>
          <pc:sldMk cId="2529618599" sldId="305"/>
        </pc:sldMkLst>
        <pc:spChg chg="mod">
          <ac:chgData name="Юлия Медведева" userId="1b34f1fd5bd9279c" providerId="Windows Live" clId="Web-{63CE218E-48C0-47F4-B1A3-73B33C469FDD}" dt="2018-03-21T07:32:21.305" v="111"/>
          <ac:spMkLst>
            <pc:docMk/>
            <pc:sldMk cId="2529618599" sldId="305"/>
            <ac:spMk id="2" creationId="{491F4C6D-69BB-4E94-BEE6-7F461D458600}"/>
          </ac:spMkLst>
        </pc:spChg>
      </pc:sldChg>
      <pc:sldChg chg="modSp">
        <pc:chgData name="Юлия Медведева" userId="1b34f1fd5bd9279c" providerId="Windows Live" clId="Web-{63CE218E-48C0-47F4-B1A3-73B33C469FDD}" dt="2018-03-21T07:27:04.974" v="106"/>
        <pc:sldMkLst>
          <pc:docMk/>
          <pc:sldMk cId="814603296" sldId="316"/>
        </pc:sldMkLst>
        <pc:graphicFrameChg chg="mod modGraphic">
          <ac:chgData name="Юлия Медведева" userId="1b34f1fd5bd9279c" providerId="Windows Live" clId="Web-{63CE218E-48C0-47F4-B1A3-73B33C469FDD}" dt="2018-03-21T07:27:04.974" v="106"/>
          <ac:graphicFrameMkLst>
            <pc:docMk/>
            <pc:sldMk cId="814603296" sldId="316"/>
            <ac:graphicFrameMk id="7" creationId="{07BEC7B9-072C-4945-AC23-79D76AA0470F}"/>
          </ac:graphicFrameMkLst>
        </pc:graphicFrameChg>
      </pc:sldChg>
      <pc:sldChg chg="addSp delSp modSp">
        <pc:chgData name="Юлия Медведева" userId="1b34f1fd5bd9279c" providerId="Windows Live" clId="Web-{63CE218E-48C0-47F4-B1A3-73B33C469FDD}" dt="2018-03-21T07:42:55.102" v="124"/>
        <pc:sldMkLst>
          <pc:docMk/>
          <pc:sldMk cId="3192399189" sldId="332"/>
        </pc:sldMkLst>
        <pc:graphicFrameChg chg="add del mod modGraphic">
          <ac:chgData name="Юлия Медведева" userId="1b34f1fd5bd9279c" providerId="Windows Live" clId="Web-{63CE218E-48C0-47F4-B1A3-73B33C469FDD}" dt="2018-03-21T07:40:45.915" v="119"/>
          <ac:graphicFrameMkLst>
            <pc:docMk/>
            <pc:sldMk cId="3192399189" sldId="332"/>
            <ac:graphicFrameMk id="2" creationId="{9D2A4E7B-5838-4BAB-B6C0-6045BC3AF0F7}"/>
          </ac:graphicFrameMkLst>
        </pc:graphicFrameChg>
        <pc:graphicFrameChg chg="del">
          <ac:chgData name="Юлия Медведева" userId="1b34f1fd5bd9279c" providerId="Windows Live" clId="Web-{63CE218E-48C0-47F4-B1A3-73B33C469FDD}" dt="2018-03-21T07:38:31.508" v="113"/>
          <ac:graphicFrameMkLst>
            <pc:docMk/>
            <pc:sldMk cId="3192399189" sldId="332"/>
            <ac:graphicFrameMk id="6" creationId="{F9FADF2E-28FE-483C-8091-BFABB498C645}"/>
          </ac:graphicFrameMkLst>
        </pc:graphicFrameChg>
        <pc:picChg chg="add mod">
          <ac:chgData name="Юлия Медведева" userId="1b34f1fd5bd9279c" providerId="Windows Live" clId="Web-{63CE218E-48C0-47F4-B1A3-73B33C469FDD}" dt="2018-03-21T07:42:55.102" v="124"/>
          <ac:picMkLst>
            <pc:docMk/>
            <pc:sldMk cId="3192399189" sldId="332"/>
            <ac:picMk id="4" creationId="{0DF95AAA-ACA2-44A3-ABA8-156C90226320}"/>
          </ac:picMkLst>
        </pc:picChg>
      </pc:sldChg>
    </pc:docChg>
  </pc:docChgLst>
  <pc:docChgLst>
    <pc:chgData name="Юлия Медведева" userId="1b34f1fd5bd9279c" providerId="Windows Live" clId="Web-{3377FEAE-500B-41CC-ADA8-DB9C95F4F143}"/>
    <pc:docChg chg="modSld">
      <pc:chgData name="Юлия Медведева" userId="1b34f1fd5bd9279c" providerId="Windows Live" clId="Web-{3377FEAE-500B-41CC-ADA8-DB9C95F4F143}" dt="2018-03-21T05:22:09.750" v="150"/>
      <pc:docMkLst>
        <pc:docMk/>
      </pc:docMkLst>
      <pc:sldChg chg="addSp delSp modSp">
        <pc:chgData name="Юлия Медведева" userId="1b34f1fd5bd9279c" providerId="Windows Live" clId="Web-{3377FEAE-500B-41CC-ADA8-DB9C95F4F143}" dt="2018-03-21T05:22:09.750" v="149"/>
        <pc:sldMkLst>
          <pc:docMk/>
          <pc:sldMk cId="251404301" sldId="306"/>
        </pc:sldMkLst>
        <pc:spChg chg="add del mod">
          <ac:chgData name="Юлия Медведева" userId="1b34f1fd5bd9279c" providerId="Windows Live" clId="Web-{3377FEAE-500B-41CC-ADA8-DB9C95F4F143}" dt="2018-03-21T05:22:09.750" v="149"/>
          <ac:spMkLst>
            <pc:docMk/>
            <pc:sldMk cId="251404301" sldId="306"/>
            <ac:spMk id="12" creationId="{EE6A2D80-6C48-4444-A866-6A33F8E44C9C}"/>
          </ac:spMkLst>
        </pc:spChg>
        <pc:spChg chg="del mod">
          <ac:chgData name="Юлия Медведева" userId="1b34f1fd5bd9279c" providerId="Windows Live" clId="Web-{3377FEAE-500B-41CC-ADA8-DB9C95F4F143}" dt="2018-03-21T05:21:26.276" v="100"/>
          <ac:spMkLst>
            <pc:docMk/>
            <pc:sldMk cId="251404301" sldId="306"/>
            <ac:spMk id="13" creationId="{7525EA1B-DEBF-41D4-9C3E-5EC9EF26DD59}"/>
          </ac:spMkLst>
        </pc:spChg>
      </pc:sldChg>
      <pc:sldChg chg="modSp">
        <pc:chgData name="Юлия Медведева" userId="1b34f1fd5bd9279c" providerId="Windows Live" clId="Web-{3377FEAE-500B-41CC-ADA8-DB9C95F4F143}" dt="2018-03-21T05:19:36.935" v="13"/>
        <pc:sldMkLst>
          <pc:docMk/>
          <pc:sldMk cId="2194939987" sldId="308"/>
        </pc:sldMkLst>
        <pc:graphicFrameChg chg="mod modGraphic">
          <ac:chgData name="Юлия Медведева" userId="1b34f1fd5bd9279c" providerId="Windows Live" clId="Web-{3377FEAE-500B-41CC-ADA8-DB9C95F4F143}" dt="2018-03-21T05:19:36.935" v="13"/>
          <ac:graphicFrameMkLst>
            <pc:docMk/>
            <pc:sldMk cId="2194939987" sldId="308"/>
            <ac:graphicFrameMk id="6" creationId="{1D2A5F7E-140B-4354-9F89-5BF454DD1627}"/>
          </ac:graphicFrameMkLst>
        </pc:graphicFrame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41"/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tint val="50000"/>
                      <a:satMod val="300000"/>
                    </a:schemeClr>
                  </a:gs>
                  <a:gs pos="35000">
                    <a:schemeClr val="accent1">
                      <a:tint val="37000"/>
                      <a:satMod val="300000"/>
                    </a:schemeClr>
                  </a:gs>
                  <a:gs pos="100000">
                    <a:schemeClr val="accent1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1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</c:dPt>
          <c:dPt>
            <c:idx val="1"/>
            <c:bubble3D val="0"/>
            <c:explosion val="57"/>
            <c:spPr>
              <a:gradFill rotWithShape="1">
                <a:gsLst>
                  <a:gs pos="0">
                    <a:schemeClr val="accent2">
                      <a:tint val="50000"/>
                      <a:satMod val="300000"/>
                    </a:schemeClr>
                  </a:gs>
                  <a:gs pos="35000">
                    <a:schemeClr val="accent2">
                      <a:tint val="37000"/>
                      <a:satMod val="300000"/>
                    </a:schemeClr>
                  </a:gs>
                  <a:gs pos="100000">
                    <a:schemeClr val="accent2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2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tint val="50000"/>
                      <a:satMod val="300000"/>
                    </a:schemeClr>
                  </a:gs>
                  <a:gs pos="35000">
                    <a:schemeClr val="accent3">
                      <a:tint val="37000"/>
                      <a:satMod val="300000"/>
                    </a:schemeClr>
                  </a:gs>
                  <a:gs pos="100000">
                    <a:schemeClr val="accent3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3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tint val="50000"/>
                      <a:satMod val="300000"/>
                    </a:schemeClr>
                  </a:gs>
                  <a:gs pos="35000">
                    <a:schemeClr val="accent4">
                      <a:tint val="37000"/>
                      <a:satMod val="300000"/>
                    </a:schemeClr>
                  </a:gs>
                  <a:gs pos="100000">
                    <a:schemeClr val="accent4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4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</c:dPt>
          <c:cat>
            <c:strRef>
              <c:f>Лист1!$A$2:$A$5</c:f>
              <c:strCache>
                <c:ptCount val="4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  <c:pt idx="3">
                  <c:v>Кв. 4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8.2000000000000011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Готовность к профессиональному самоопределению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0"/>
      <c:rotY val="0"/>
      <c:depthPercent val="60"/>
      <c:rAngAx val="0"/>
      <c:perspective val="100"/>
    </c:view3D>
    <c:floor>
      <c:thickness val="0"/>
      <c:spPr>
        <a:solidFill>
          <a:schemeClr val="lt1">
            <a:lumMod val="95000"/>
          </a:schemeClr>
        </a:solidFill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"/>
          <c:y val="0.12109261024972449"/>
          <c:w val="0.9713503775003054"/>
          <c:h val="0.6632199858880119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высокий уровень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bg1"/>
              </a:solidFill>
              <a:round/>
            </a:ln>
            <a:effectLst/>
            <a:sp3d contourW="9525">
              <a:contourClr>
                <a:schemeClr val="bg1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информационная</c:v>
                </c:pt>
                <c:pt idx="1">
                  <c:v>волевая</c:v>
                </c:pt>
                <c:pt idx="2">
                  <c:v>эмоциональная</c:v>
                </c:pt>
                <c:pt idx="3">
                  <c:v>соответствие способностей и выбираемого профиля</c:v>
                </c:pt>
                <c:pt idx="4">
                  <c:v>общий уровень готовности к профилю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7</c:v>
                </c:pt>
                <c:pt idx="1">
                  <c:v>0</c:v>
                </c:pt>
                <c:pt idx="2">
                  <c:v>8</c:v>
                </c:pt>
                <c:pt idx="3">
                  <c:v>7</c:v>
                </c:pt>
                <c:pt idx="4">
                  <c:v>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средний уровень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bg1"/>
              </a:solidFill>
              <a:round/>
            </a:ln>
            <a:effectLst/>
            <a:sp3d contourW="9525">
              <a:contourClr>
                <a:schemeClr val="bg1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информационная</c:v>
                </c:pt>
                <c:pt idx="1">
                  <c:v>волевая</c:v>
                </c:pt>
                <c:pt idx="2">
                  <c:v>эмоциональная</c:v>
                </c:pt>
                <c:pt idx="3">
                  <c:v>соответствие способностей и выбираемого профиля</c:v>
                </c:pt>
                <c:pt idx="4">
                  <c:v>общий уровень готовности к профилю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6</c:v>
                </c:pt>
                <c:pt idx="1">
                  <c:v>9</c:v>
                </c:pt>
                <c:pt idx="2">
                  <c:v>7</c:v>
                </c:pt>
                <c:pt idx="3">
                  <c:v>8</c:v>
                </c:pt>
                <c:pt idx="4">
                  <c:v>11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низкий уровень</c:v>
                </c:pt>
              </c:strCache>
            </c:strRef>
          </c:tx>
          <c:spPr>
            <a:solidFill>
              <a:schemeClr val="accent3">
                <a:alpha val="85000"/>
              </a:schemeClr>
            </a:solidFill>
            <a:ln w="9525" cap="flat" cmpd="sng" algn="ctr">
              <a:solidFill>
                <a:schemeClr val="accent6">
                  <a:lumMod val="75000"/>
                </a:schemeClr>
              </a:solidFill>
              <a:round/>
            </a:ln>
            <a:effectLst/>
            <a:sp3d contourW="9525">
              <a:contourClr>
                <a:schemeClr val="accent6">
                  <a:lumMod val="75000"/>
                </a:scheme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информационная</c:v>
                </c:pt>
                <c:pt idx="1">
                  <c:v>волевая</c:v>
                </c:pt>
                <c:pt idx="2">
                  <c:v>эмоциональная</c:v>
                </c:pt>
                <c:pt idx="3">
                  <c:v>соответствие способностей и выбираемого профиля</c:v>
                </c:pt>
                <c:pt idx="4">
                  <c:v>общий уровень готовности к профилю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  <c:pt idx="0">
                  <c:v>2</c:v>
                </c:pt>
                <c:pt idx="1">
                  <c:v>6</c:v>
                </c:pt>
                <c:pt idx="2">
                  <c:v>0</c:v>
                </c:pt>
                <c:pt idx="3">
                  <c:v>0</c:v>
                </c:pt>
                <c:pt idx="4">
                  <c:v>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65"/>
        <c:shape val="box"/>
        <c:axId val="304189104"/>
        <c:axId val="304189888"/>
        <c:axId val="0"/>
      </c:bar3DChart>
      <c:catAx>
        <c:axId val="3041891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all" baseline="0">
                <a:solidFill>
                  <a:schemeClr val="tx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04189888"/>
        <c:crosses val="autoZero"/>
        <c:auto val="1"/>
        <c:lblAlgn val="ctr"/>
        <c:lblOffset val="100"/>
        <c:noMultiLvlLbl val="0"/>
      </c:catAx>
      <c:valAx>
        <c:axId val="3041898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041891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50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>
                <a:solidFill>
                  <a:srgbClr val="C00000"/>
                </a:solidFill>
              </a:rPr>
              <a:t>Профиль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0"/>
      <c:rotY val="0"/>
      <c:depthPercent val="60"/>
      <c:rAngAx val="0"/>
      <c:perspective val="100"/>
    </c:view3D>
    <c:floor>
      <c:thickness val="0"/>
      <c:spPr>
        <a:solidFill>
          <a:schemeClr val="lt1">
            <a:lumMod val="95000"/>
          </a:schemeClr>
        </a:solidFill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3272851702260085"/>
          <c:y val="0.12109261024972449"/>
          <c:w val="0.672714829773992"/>
          <c:h val="0.7984051907852417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bg1"/>
              </a:solidFill>
              <a:round/>
            </a:ln>
            <a:effectLst/>
            <a:sp3d contourW="9525">
              <a:contourClr>
                <a:schemeClr val="bg1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rgbClr val="C0000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Лист1!$A$2:$A$11</c:f>
              <c:strCache>
                <c:ptCount val="10"/>
                <c:pt idx="0">
                  <c:v>физика, математика</c:v>
                </c:pt>
                <c:pt idx="1">
                  <c:v>химия, биология</c:v>
                </c:pt>
                <c:pt idx="2">
                  <c:v>радиоэлектроника</c:v>
                </c:pt>
                <c:pt idx="3">
                  <c:v>маханика, конструирование</c:v>
                </c:pt>
                <c:pt idx="4">
                  <c:v>география, геология</c:v>
                </c:pt>
                <c:pt idx="5">
                  <c:v>литература, искусство</c:v>
                </c:pt>
                <c:pt idx="6">
                  <c:v>история, политика</c:v>
                </c:pt>
                <c:pt idx="7">
                  <c:v>педагогика, медицина</c:v>
                </c:pt>
                <c:pt idx="8">
                  <c:v>предпринимательство</c:v>
                </c:pt>
                <c:pt idx="9">
                  <c:v>спорт, военное дело</c:v>
                </c:pt>
              </c:strCache>
            </c:strRef>
          </c:cat>
          <c:val>
            <c:numRef>
              <c:f>Лист1!$B$2:$B$11</c:f>
              <c:numCache>
                <c:formatCode>General</c:formatCode>
                <c:ptCount val="10"/>
                <c:pt idx="0">
                  <c:v>3</c:v>
                </c:pt>
                <c:pt idx="1">
                  <c:v>2</c:v>
                </c:pt>
                <c:pt idx="2">
                  <c:v>2</c:v>
                </c:pt>
                <c:pt idx="3">
                  <c:v>2</c:v>
                </c:pt>
                <c:pt idx="4">
                  <c:v>3</c:v>
                </c:pt>
                <c:pt idx="5">
                  <c:v>3</c:v>
                </c:pt>
                <c:pt idx="6">
                  <c:v>7</c:v>
                </c:pt>
                <c:pt idx="7">
                  <c:v>1</c:v>
                </c:pt>
                <c:pt idx="8">
                  <c:v>5</c:v>
                </c:pt>
                <c:pt idx="9">
                  <c:v>5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65"/>
        <c:shape val="box"/>
        <c:axId val="304190672"/>
        <c:axId val="304191064"/>
        <c:axId val="0"/>
      </c:bar3DChart>
      <c:catAx>
        <c:axId val="30419067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197" b="0" i="0" u="none" strike="noStrike" kern="1200" cap="all" baseline="0">
                <a:solidFill>
                  <a:schemeClr val="tx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04191064"/>
        <c:crosses val="autoZero"/>
        <c:auto val="1"/>
        <c:lblAlgn val="ctr"/>
        <c:lblOffset val="100"/>
        <c:noMultiLvlLbl val="0"/>
      </c:catAx>
      <c:valAx>
        <c:axId val="30419106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041906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5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ln>
              <a:solidFill>
                <a:schemeClr val="bg1"/>
              </a:solidFill>
            </a:ln>
          </c:spPr>
          <c:explosion val="38"/>
          <c:dPt>
            <c:idx val="0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>
                <a:contourClr>
                  <a:schemeClr val="bg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>
                <a:contourClr>
                  <a:schemeClr val="bg1"/>
                </a:contourClr>
              </a:sp3d>
            </c:spPr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Лист1!$A$2:$A$3</c:f>
              <c:strCache>
                <c:ptCount val="2"/>
                <c:pt idx="0">
                  <c:v>имеют ярко выраженные интересы</c:v>
                </c:pt>
                <c:pt idx="1">
                  <c:v>отсутствуют ярко выраженные интересы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13</c:v>
                </c:pt>
                <c:pt idx="1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6419725269384333"/>
          <c:y val="0.48116667536870128"/>
          <c:w val="0.29640679016118671"/>
          <c:h val="0.45138995010710486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50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zero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4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/>
    <cs:fillRef idx="2">
      <cs:styleClr val="auto"/>
    </cs:fillRef>
    <cs:effectRef idx="1"/>
    <cs:fontRef idx="minor">
      <a:schemeClr val="dk1"/>
    </cs:fontRef>
    <cs:spPr/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8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>
  <cs:dataPoint3D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sp3d/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/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8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>
  <cs:dataPoint3D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sp3d/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/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#9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261D867-1E22-4A29-9105-741239F6DD28}" type="doc">
      <dgm:prSet loTypeId="urn:microsoft.com/office/officeart/2008/layout/VerticalCurvedList" loCatId="list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1CD0C454-606B-45C2-9AFD-BC942B06F4FD}">
      <dgm:prSet phldrT="[Текст]" custT="1"/>
      <dgm:spPr/>
      <dgm:t>
        <a:bodyPr/>
        <a:lstStyle/>
        <a:p>
          <a:r>
            <a: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Коммуникабельность, дружелюбие</a:t>
          </a:r>
          <a:endParaRPr lang="ru-RU" sz="2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8E4656-9B94-42F5-B4EC-D20948CEB18D}" type="parTrans" cxnId="{FD11FA15-5F89-43EB-A8BA-20B47652413E}">
      <dgm:prSet/>
      <dgm:spPr/>
      <dgm:t>
        <a:bodyPr/>
        <a:lstStyle/>
        <a:p>
          <a:endParaRPr lang="ru-RU" sz="4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C781D7-DC7D-4B3A-8BED-E190E41EC9E8}" type="sibTrans" cxnId="{FD11FA15-5F89-43EB-A8BA-20B47652413E}">
      <dgm:prSet/>
      <dgm:spPr/>
      <dgm:t>
        <a:bodyPr/>
        <a:lstStyle/>
        <a:p>
          <a:endParaRPr lang="ru-RU" sz="4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B8BD49D-AE34-4E69-B21A-278C33F353A6}">
      <dgm:prSet phldrT="[Текст]" custT="1"/>
      <dgm:spPr/>
      <dgm:t>
        <a:bodyPr/>
        <a:lstStyle/>
        <a:p>
          <a:r>
            <a: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Лидерские качества</a:t>
          </a:r>
          <a:endParaRPr lang="ru-RU" sz="2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5C3511-0FF8-4BD6-9332-0EC835A0A03F}" type="parTrans" cxnId="{F5EBAD46-9F54-47EA-B7C2-48D7DDB4CEB3}">
      <dgm:prSet/>
      <dgm:spPr/>
      <dgm:t>
        <a:bodyPr/>
        <a:lstStyle/>
        <a:p>
          <a:endParaRPr lang="ru-RU" sz="4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CD291A3-765A-4CC5-9D3B-D8431444DC02}" type="sibTrans" cxnId="{F5EBAD46-9F54-47EA-B7C2-48D7DDB4CEB3}">
      <dgm:prSet/>
      <dgm:spPr/>
      <dgm:t>
        <a:bodyPr/>
        <a:lstStyle/>
        <a:p>
          <a:endParaRPr lang="ru-RU" sz="4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9D1A88-25A2-46BB-AD71-0ED3F18D6944}">
      <dgm:prSet phldrT="[Текст]" custT="1"/>
      <dgm:spPr/>
      <dgm:t>
        <a:bodyPr/>
        <a:lstStyle/>
        <a:p>
          <a:r>
            <a: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Умение решать сложные задачи</a:t>
          </a:r>
          <a:endParaRPr lang="ru-RU" sz="2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56A9BDE-A98B-458E-A69B-638D3117481A}" type="parTrans" cxnId="{E7C3712A-562E-4D6D-9CBD-4A3ED6DFBE08}">
      <dgm:prSet/>
      <dgm:spPr/>
      <dgm:t>
        <a:bodyPr/>
        <a:lstStyle/>
        <a:p>
          <a:endParaRPr lang="ru-RU" sz="4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610F40-3073-43FF-84B2-0B0734C733BC}" type="sibTrans" cxnId="{E7C3712A-562E-4D6D-9CBD-4A3ED6DFBE08}">
      <dgm:prSet/>
      <dgm:spPr/>
      <dgm:t>
        <a:bodyPr/>
        <a:lstStyle/>
        <a:p>
          <a:endParaRPr lang="ru-RU" sz="4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6809C9E-46B2-44A1-94D3-4DCED910FBCC}">
      <dgm:prSet custT="1"/>
      <dgm:spPr/>
      <dgm:t>
        <a:bodyPr/>
        <a:lstStyle/>
        <a:p>
          <a:r>
            <a: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Организованность</a:t>
          </a:r>
          <a:endParaRPr lang="ru-RU" sz="2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A49B213-A170-4D8F-9D85-0BD1F569D487}" type="parTrans" cxnId="{F856B41D-9F35-47E5-9AE5-E99D66D8C02F}">
      <dgm:prSet/>
      <dgm:spPr/>
      <dgm:t>
        <a:bodyPr/>
        <a:lstStyle/>
        <a:p>
          <a:endParaRPr lang="ru-RU"/>
        </a:p>
      </dgm:t>
    </dgm:pt>
    <dgm:pt modelId="{A89BDB6A-EBBA-47E3-BCD7-1CD961C52D89}" type="sibTrans" cxnId="{F856B41D-9F35-47E5-9AE5-E99D66D8C02F}">
      <dgm:prSet/>
      <dgm:spPr/>
      <dgm:t>
        <a:bodyPr/>
        <a:lstStyle/>
        <a:p>
          <a:endParaRPr lang="ru-RU"/>
        </a:p>
      </dgm:t>
    </dgm:pt>
    <dgm:pt modelId="{F1891CF2-CEBE-486A-995F-3E63B10E3CA3}">
      <dgm:prSet custT="1"/>
      <dgm:spPr/>
      <dgm:t>
        <a:bodyPr/>
        <a:lstStyle/>
        <a:p>
          <a:r>
            <a: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Пунктуальность</a:t>
          </a:r>
          <a:endParaRPr lang="ru-RU" sz="2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10EE4DF-F8EC-4DDD-AF76-72FFCF760DC8}" type="parTrans" cxnId="{06A5B021-E648-4769-8999-42A98F5EB1AE}">
      <dgm:prSet/>
      <dgm:spPr/>
      <dgm:t>
        <a:bodyPr/>
        <a:lstStyle/>
        <a:p>
          <a:endParaRPr lang="ru-RU"/>
        </a:p>
      </dgm:t>
    </dgm:pt>
    <dgm:pt modelId="{F337308F-5471-4707-B5C9-47EBE240517D}" type="sibTrans" cxnId="{06A5B021-E648-4769-8999-42A98F5EB1AE}">
      <dgm:prSet/>
      <dgm:spPr/>
      <dgm:t>
        <a:bodyPr/>
        <a:lstStyle/>
        <a:p>
          <a:endParaRPr lang="ru-RU"/>
        </a:p>
      </dgm:t>
    </dgm:pt>
    <dgm:pt modelId="{90444B77-4180-4CF0-A13F-B0B14E564E19}">
      <dgm:prSet custT="1"/>
      <dgm:spPr/>
      <dgm:t>
        <a:bodyPr/>
        <a:lstStyle/>
        <a:p>
          <a:r>
            <a: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Умение работать в команде</a:t>
          </a:r>
          <a:endParaRPr lang="ru-RU" sz="2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3CB521D-54DD-40F1-A52A-12256D0AC84B}" type="parTrans" cxnId="{58C964D7-A103-424D-BD60-B4A90724136D}">
      <dgm:prSet/>
      <dgm:spPr/>
      <dgm:t>
        <a:bodyPr/>
        <a:lstStyle/>
        <a:p>
          <a:endParaRPr lang="ru-RU"/>
        </a:p>
      </dgm:t>
    </dgm:pt>
    <dgm:pt modelId="{914C849D-1517-483B-8B42-56E139FF40D5}" type="sibTrans" cxnId="{58C964D7-A103-424D-BD60-B4A90724136D}">
      <dgm:prSet/>
      <dgm:spPr/>
      <dgm:t>
        <a:bodyPr/>
        <a:lstStyle/>
        <a:p>
          <a:endParaRPr lang="ru-RU"/>
        </a:p>
      </dgm:t>
    </dgm:pt>
    <dgm:pt modelId="{56DF122A-3C40-4948-8BC7-03434B921697}">
      <dgm:prSet/>
      <dgm:spPr/>
      <dgm:t>
        <a:bodyPr/>
        <a:lstStyle/>
        <a:p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Креативность, гибкость, критическое мышление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95852CC-FFFC-4377-9FD5-A8772C989EE7}" type="parTrans" cxnId="{49B2243D-514B-4D7A-BB3D-05F0EC9419CE}">
      <dgm:prSet/>
      <dgm:spPr/>
      <dgm:t>
        <a:bodyPr/>
        <a:lstStyle/>
        <a:p>
          <a:endParaRPr lang="ru-RU"/>
        </a:p>
      </dgm:t>
    </dgm:pt>
    <dgm:pt modelId="{73EF68DB-CAE2-4A2D-B741-BE12B07F5758}" type="sibTrans" cxnId="{49B2243D-514B-4D7A-BB3D-05F0EC9419CE}">
      <dgm:prSet/>
      <dgm:spPr/>
      <dgm:t>
        <a:bodyPr/>
        <a:lstStyle/>
        <a:p>
          <a:endParaRPr lang="ru-RU"/>
        </a:p>
      </dgm:t>
    </dgm:pt>
    <dgm:pt modelId="{F50959E2-5D79-4982-9AC2-9245149BC708}" type="pres">
      <dgm:prSet presAssocID="{3261D867-1E22-4A29-9105-741239F6DD28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169449B9-13D0-4445-81C2-9C3DDFBD9F5B}" type="pres">
      <dgm:prSet presAssocID="{3261D867-1E22-4A29-9105-741239F6DD28}" presName="Name1" presStyleCnt="0"/>
      <dgm:spPr/>
      <dgm:t>
        <a:bodyPr/>
        <a:lstStyle/>
        <a:p>
          <a:endParaRPr lang="ru-RU"/>
        </a:p>
      </dgm:t>
    </dgm:pt>
    <dgm:pt modelId="{D91A854D-66BC-4839-8357-6F14B441D173}" type="pres">
      <dgm:prSet presAssocID="{3261D867-1E22-4A29-9105-741239F6DD28}" presName="cycle" presStyleCnt="0"/>
      <dgm:spPr/>
      <dgm:t>
        <a:bodyPr/>
        <a:lstStyle/>
        <a:p>
          <a:endParaRPr lang="ru-RU"/>
        </a:p>
      </dgm:t>
    </dgm:pt>
    <dgm:pt modelId="{A5328EBF-58B6-4CB5-8261-96DCA4C0C99D}" type="pres">
      <dgm:prSet presAssocID="{3261D867-1E22-4A29-9105-741239F6DD28}" presName="srcNode" presStyleLbl="node1" presStyleIdx="0" presStyleCnt="7"/>
      <dgm:spPr/>
      <dgm:t>
        <a:bodyPr/>
        <a:lstStyle/>
        <a:p>
          <a:endParaRPr lang="ru-RU"/>
        </a:p>
      </dgm:t>
    </dgm:pt>
    <dgm:pt modelId="{DCFB4DBA-8947-4FEB-9BC6-657E04188549}" type="pres">
      <dgm:prSet presAssocID="{3261D867-1E22-4A29-9105-741239F6DD28}" presName="conn" presStyleLbl="parChTrans1D2" presStyleIdx="0" presStyleCnt="1" custLinFactNeighborX="556" custLinFactNeighborY="-2364"/>
      <dgm:spPr/>
      <dgm:t>
        <a:bodyPr/>
        <a:lstStyle/>
        <a:p>
          <a:endParaRPr lang="ru-RU"/>
        </a:p>
      </dgm:t>
    </dgm:pt>
    <dgm:pt modelId="{7B40D501-9019-4928-AA4D-904AC21C3387}" type="pres">
      <dgm:prSet presAssocID="{3261D867-1E22-4A29-9105-741239F6DD28}" presName="extraNode" presStyleLbl="node1" presStyleIdx="0" presStyleCnt="7"/>
      <dgm:spPr/>
      <dgm:t>
        <a:bodyPr/>
        <a:lstStyle/>
        <a:p>
          <a:endParaRPr lang="ru-RU"/>
        </a:p>
      </dgm:t>
    </dgm:pt>
    <dgm:pt modelId="{1E0B0B0A-0958-421D-A199-2BD8C403462F}" type="pres">
      <dgm:prSet presAssocID="{3261D867-1E22-4A29-9105-741239F6DD28}" presName="dstNode" presStyleLbl="node1" presStyleIdx="0" presStyleCnt="7"/>
      <dgm:spPr/>
      <dgm:t>
        <a:bodyPr/>
        <a:lstStyle/>
        <a:p>
          <a:endParaRPr lang="ru-RU"/>
        </a:p>
      </dgm:t>
    </dgm:pt>
    <dgm:pt modelId="{9CD4DE23-0145-4E7C-B94B-8A198E64FE74}" type="pres">
      <dgm:prSet presAssocID="{1CD0C454-606B-45C2-9AFD-BC942B06F4FD}" presName="text_1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6E15C2-A3E3-41F5-A18A-3FECE9DBFB48}" type="pres">
      <dgm:prSet presAssocID="{1CD0C454-606B-45C2-9AFD-BC942B06F4FD}" presName="accent_1" presStyleCnt="0"/>
      <dgm:spPr/>
      <dgm:t>
        <a:bodyPr/>
        <a:lstStyle/>
        <a:p>
          <a:endParaRPr lang="ru-RU"/>
        </a:p>
      </dgm:t>
    </dgm:pt>
    <dgm:pt modelId="{E35A5036-ADB1-4B18-A245-6C6336CC3733}" type="pres">
      <dgm:prSet presAssocID="{1CD0C454-606B-45C2-9AFD-BC942B06F4FD}" presName="accentRepeatNode" presStyleLbl="solidFgAcc1" presStyleIdx="0" presStyleCnt="7" custScaleX="67678" custScaleY="63904"/>
      <dgm:spPr/>
      <dgm:t>
        <a:bodyPr/>
        <a:lstStyle/>
        <a:p>
          <a:endParaRPr lang="ru-RU"/>
        </a:p>
      </dgm:t>
    </dgm:pt>
    <dgm:pt modelId="{C7C1AC53-7978-4673-910D-16D7BC3E6508}" type="pres">
      <dgm:prSet presAssocID="{16809C9E-46B2-44A1-94D3-4DCED910FBCC}" presName="text_2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5F73EC-408E-4113-813D-301E04CA69CC}" type="pres">
      <dgm:prSet presAssocID="{16809C9E-46B2-44A1-94D3-4DCED910FBCC}" presName="accent_2" presStyleCnt="0"/>
      <dgm:spPr/>
      <dgm:t>
        <a:bodyPr/>
        <a:lstStyle/>
        <a:p>
          <a:endParaRPr lang="ru-RU"/>
        </a:p>
      </dgm:t>
    </dgm:pt>
    <dgm:pt modelId="{780A52C7-A4A6-4C81-80B5-2DD6506B0DD4}" type="pres">
      <dgm:prSet presAssocID="{16809C9E-46B2-44A1-94D3-4DCED910FBCC}" presName="accentRepeatNode" presStyleLbl="solidFgAcc1" presStyleIdx="1" presStyleCnt="7"/>
      <dgm:spPr/>
      <dgm:t>
        <a:bodyPr/>
        <a:lstStyle/>
        <a:p>
          <a:endParaRPr lang="ru-RU"/>
        </a:p>
      </dgm:t>
    </dgm:pt>
    <dgm:pt modelId="{81617C5D-1CAC-4528-9743-A9107CCC7BE1}" type="pres">
      <dgm:prSet presAssocID="{90444B77-4180-4CF0-A13F-B0B14E564E19}" presName="text_3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A83AFD-F47B-4334-8C2D-E45802A96E01}" type="pres">
      <dgm:prSet presAssocID="{90444B77-4180-4CF0-A13F-B0B14E564E19}" presName="accent_3" presStyleCnt="0"/>
      <dgm:spPr/>
      <dgm:t>
        <a:bodyPr/>
        <a:lstStyle/>
        <a:p>
          <a:endParaRPr lang="ru-RU"/>
        </a:p>
      </dgm:t>
    </dgm:pt>
    <dgm:pt modelId="{68DE3194-E93D-4602-9C8F-55BF2C43E2B1}" type="pres">
      <dgm:prSet presAssocID="{90444B77-4180-4CF0-A13F-B0B14E564E19}" presName="accentRepeatNode" presStyleLbl="solidFgAcc1" presStyleIdx="2" presStyleCnt="7"/>
      <dgm:spPr/>
      <dgm:t>
        <a:bodyPr/>
        <a:lstStyle/>
        <a:p>
          <a:endParaRPr lang="ru-RU"/>
        </a:p>
      </dgm:t>
    </dgm:pt>
    <dgm:pt modelId="{C650D7BC-16D4-4C52-8181-D854C09D19B9}" type="pres">
      <dgm:prSet presAssocID="{F1891CF2-CEBE-486A-995F-3E63B10E3CA3}" presName="text_4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FC214E-D8A5-459D-B0A7-DF5EFC72A164}" type="pres">
      <dgm:prSet presAssocID="{F1891CF2-CEBE-486A-995F-3E63B10E3CA3}" presName="accent_4" presStyleCnt="0"/>
      <dgm:spPr/>
      <dgm:t>
        <a:bodyPr/>
        <a:lstStyle/>
        <a:p>
          <a:endParaRPr lang="ru-RU"/>
        </a:p>
      </dgm:t>
    </dgm:pt>
    <dgm:pt modelId="{C7B6BA18-9A69-4714-91D9-98519CE85552}" type="pres">
      <dgm:prSet presAssocID="{F1891CF2-CEBE-486A-995F-3E63B10E3CA3}" presName="accentRepeatNode" presStyleLbl="solidFgAcc1" presStyleIdx="3" presStyleCnt="7"/>
      <dgm:spPr/>
      <dgm:t>
        <a:bodyPr/>
        <a:lstStyle/>
        <a:p>
          <a:endParaRPr lang="ru-RU"/>
        </a:p>
      </dgm:t>
    </dgm:pt>
    <dgm:pt modelId="{F9D78AF1-FA95-408A-956B-36459F24E06B}" type="pres">
      <dgm:prSet presAssocID="{56DF122A-3C40-4948-8BC7-03434B921697}" presName="text_5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E4AEC2-2616-4446-9364-FC671DCEC7A8}" type="pres">
      <dgm:prSet presAssocID="{56DF122A-3C40-4948-8BC7-03434B921697}" presName="accent_5" presStyleCnt="0"/>
      <dgm:spPr/>
      <dgm:t>
        <a:bodyPr/>
        <a:lstStyle/>
        <a:p>
          <a:endParaRPr lang="ru-RU"/>
        </a:p>
      </dgm:t>
    </dgm:pt>
    <dgm:pt modelId="{0CCE5F18-8CAE-4DD4-B761-197CAC40DA80}" type="pres">
      <dgm:prSet presAssocID="{56DF122A-3C40-4948-8BC7-03434B921697}" presName="accentRepeatNode" presStyleLbl="solidFgAcc1" presStyleIdx="4" presStyleCnt="7"/>
      <dgm:spPr/>
      <dgm:t>
        <a:bodyPr/>
        <a:lstStyle/>
        <a:p>
          <a:endParaRPr lang="ru-RU"/>
        </a:p>
      </dgm:t>
    </dgm:pt>
    <dgm:pt modelId="{C76927D6-4510-4F80-9435-B79AFB3739BA}" type="pres">
      <dgm:prSet presAssocID="{8B8BD49D-AE34-4E69-B21A-278C33F353A6}" presName="text_6" presStyleLbl="node1" presStyleIdx="5" presStyleCnt="7" custLinFactNeighborX="-338" custLinFactNeighborY="-61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5107FB-510B-4989-BA41-3A39BB5AC774}" type="pres">
      <dgm:prSet presAssocID="{8B8BD49D-AE34-4E69-B21A-278C33F353A6}" presName="accent_6" presStyleCnt="0"/>
      <dgm:spPr/>
      <dgm:t>
        <a:bodyPr/>
        <a:lstStyle/>
        <a:p>
          <a:endParaRPr lang="ru-RU"/>
        </a:p>
      </dgm:t>
    </dgm:pt>
    <dgm:pt modelId="{7CFE5E71-ADCC-4045-82A6-B5FB4AF91503}" type="pres">
      <dgm:prSet presAssocID="{8B8BD49D-AE34-4E69-B21A-278C33F353A6}" presName="accentRepeatNode" presStyleLbl="solidFgAcc1" presStyleIdx="5" presStyleCnt="7" custScaleX="67678" custScaleY="63904"/>
      <dgm:spPr/>
      <dgm:t>
        <a:bodyPr/>
        <a:lstStyle/>
        <a:p>
          <a:endParaRPr lang="ru-RU"/>
        </a:p>
      </dgm:t>
    </dgm:pt>
    <dgm:pt modelId="{B27A26EE-1C3F-4359-9A0E-6346DE8AC470}" type="pres">
      <dgm:prSet presAssocID="{209D1A88-25A2-46BB-AD71-0ED3F18D6944}" presName="text_7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12AA36-F93C-487A-ACA3-61BB96B7CE91}" type="pres">
      <dgm:prSet presAssocID="{209D1A88-25A2-46BB-AD71-0ED3F18D6944}" presName="accent_7" presStyleCnt="0"/>
      <dgm:spPr/>
      <dgm:t>
        <a:bodyPr/>
        <a:lstStyle/>
        <a:p>
          <a:endParaRPr lang="ru-RU"/>
        </a:p>
      </dgm:t>
    </dgm:pt>
    <dgm:pt modelId="{B0EC3F01-419D-4F6D-BFF6-28F7AFF2FA95}" type="pres">
      <dgm:prSet presAssocID="{209D1A88-25A2-46BB-AD71-0ED3F18D6944}" presName="accentRepeatNode" presStyleLbl="solidFgAcc1" presStyleIdx="6" presStyleCnt="7" custScaleX="67678" custScaleY="63904"/>
      <dgm:spPr/>
      <dgm:t>
        <a:bodyPr/>
        <a:lstStyle/>
        <a:p>
          <a:endParaRPr lang="ru-RU"/>
        </a:p>
      </dgm:t>
    </dgm:pt>
  </dgm:ptLst>
  <dgm:cxnLst>
    <dgm:cxn modelId="{F856B41D-9F35-47E5-9AE5-E99D66D8C02F}" srcId="{3261D867-1E22-4A29-9105-741239F6DD28}" destId="{16809C9E-46B2-44A1-94D3-4DCED910FBCC}" srcOrd="1" destOrd="0" parTransId="{CA49B213-A170-4D8F-9D85-0BD1F569D487}" sibTransId="{A89BDB6A-EBBA-47E3-BCD7-1CD961C52D89}"/>
    <dgm:cxn modelId="{FD0D8B40-E2AA-4254-8E15-BAA77D546A74}" type="presOf" srcId="{90444B77-4180-4CF0-A13F-B0B14E564E19}" destId="{81617C5D-1CAC-4528-9743-A9107CCC7BE1}" srcOrd="0" destOrd="0" presId="urn:microsoft.com/office/officeart/2008/layout/VerticalCurvedList"/>
    <dgm:cxn modelId="{4267BB9E-16B3-4529-A1B7-A3789AFC4FD4}" type="presOf" srcId="{1CD0C454-606B-45C2-9AFD-BC942B06F4FD}" destId="{9CD4DE23-0145-4E7C-B94B-8A198E64FE74}" srcOrd="0" destOrd="0" presId="urn:microsoft.com/office/officeart/2008/layout/VerticalCurvedList"/>
    <dgm:cxn modelId="{58A1CC34-4A05-4983-A9BC-E9C56F9141C2}" type="presOf" srcId="{F1891CF2-CEBE-486A-995F-3E63B10E3CA3}" destId="{C650D7BC-16D4-4C52-8181-D854C09D19B9}" srcOrd="0" destOrd="0" presId="urn:microsoft.com/office/officeart/2008/layout/VerticalCurvedList"/>
    <dgm:cxn modelId="{BC793DA8-AB45-40D8-A452-31946B4E2753}" type="presOf" srcId="{56DF122A-3C40-4948-8BC7-03434B921697}" destId="{F9D78AF1-FA95-408A-956B-36459F24E06B}" srcOrd="0" destOrd="0" presId="urn:microsoft.com/office/officeart/2008/layout/VerticalCurvedList"/>
    <dgm:cxn modelId="{FD11FA15-5F89-43EB-A8BA-20B47652413E}" srcId="{3261D867-1E22-4A29-9105-741239F6DD28}" destId="{1CD0C454-606B-45C2-9AFD-BC942B06F4FD}" srcOrd="0" destOrd="0" parTransId="{CB8E4656-9B94-42F5-B4EC-D20948CEB18D}" sibTransId="{3CC781D7-DC7D-4B3A-8BED-E190E41EC9E8}"/>
    <dgm:cxn modelId="{D07C26EB-FAA4-479A-B8CC-8CB7B56D77E0}" type="presOf" srcId="{3261D867-1E22-4A29-9105-741239F6DD28}" destId="{F50959E2-5D79-4982-9AC2-9245149BC708}" srcOrd="0" destOrd="0" presId="urn:microsoft.com/office/officeart/2008/layout/VerticalCurvedList"/>
    <dgm:cxn modelId="{58C964D7-A103-424D-BD60-B4A90724136D}" srcId="{3261D867-1E22-4A29-9105-741239F6DD28}" destId="{90444B77-4180-4CF0-A13F-B0B14E564E19}" srcOrd="2" destOrd="0" parTransId="{A3CB521D-54DD-40F1-A52A-12256D0AC84B}" sibTransId="{914C849D-1517-483B-8B42-56E139FF40D5}"/>
    <dgm:cxn modelId="{39F839FC-18DB-4886-BF5A-5555646FE398}" type="presOf" srcId="{3CC781D7-DC7D-4B3A-8BED-E190E41EC9E8}" destId="{DCFB4DBA-8947-4FEB-9BC6-657E04188549}" srcOrd="0" destOrd="0" presId="urn:microsoft.com/office/officeart/2008/layout/VerticalCurvedList"/>
    <dgm:cxn modelId="{49B2243D-514B-4D7A-BB3D-05F0EC9419CE}" srcId="{3261D867-1E22-4A29-9105-741239F6DD28}" destId="{56DF122A-3C40-4948-8BC7-03434B921697}" srcOrd="4" destOrd="0" parTransId="{295852CC-FFFC-4377-9FD5-A8772C989EE7}" sibTransId="{73EF68DB-CAE2-4A2D-B741-BE12B07F5758}"/>
    <dgm:cxn modelId="{BB471A05-2D84-4FBF-A029-2BA51321F97E}" type="presOf" srcId="{16809C9E-46B2-44A1-94D3-4DCED910FBCC}" destId="{C7C1AC53-7978-4673-910D-16D7BC3E6508}" srcOrd="0" destOrd="0" presId="urn:microsoft.com/office/officeart/2008/layout/VerticalCurvedList"/>
    <dgm:cxn modelId="{30F5B63D-6A7F-4B58-AF47-7079774FE160}" type="presOf" srcId="{8B8BD49D-AE34-4E69-B21A-278C33F353A6}" destId="{C76927D6-4510-4F80-9435-B79AFB3739BA}" srcOrd="0" destOrd="0" presId="urn:microsoft.com/office/officeart/2008/layout/VerticalCurvedList"/>
    <dgm:cxn modelId="{06A5B021-E648-4769-8999-42A98F5EB1AE}" srcId="{3261D867-1E22-4A29-9105-741239F6DD28}" destId="{F1891CF2-CEBE-486A-995F-3E63B10E3CA3}" srcOrd="3" destOrd="0" parTransId="{210EE4DF-F8EC-4DDD-AF76-72FFCF760DC8}" sibTransId="{F337308F-5471-4707-B5C9-47EBE240517D}"/>
    <dgm:cxn modelId="{F5EBAD46-9F54-47EA-B7C2-48D7DDB4CEB3}" srcId="{3261D867-1E22-4A29-9105-741239F6DD28}" destId="{8B8BD49D-AE34-4E69-B21A-278C33F353A6}" srcOrd="5" destOrd="0" parTransId="{815C3511-0FF8-4BD6-9332-0EC835A0A03F}" sibTransId="{1CD291A3-765A-4CC5-9D3B-D8431444DC02}"/>
    <dgm:cxn modelId="{E7C3712A-562E-4D6D-9CBD-4A3ED6DFBE08}" srcId="{3261D867-1E22-4A29-9105-741239F6DD28}" destId="{209D1A88-25A2-46BB-AD71-0ED3F18D6944}" srcOrd="6" destOrd="0" parTransId="{356A9BDE-A98B-458E-A69B-638D3117481A}" sibTransId="{D3610F40-3073-43FF-84B2-0B0734C733BC}"/>
    <dgm:cxn modelId="{A454B229-8183-466D-AF17-8A9D4A472906}" type="presOf" srcId="{209D1A88-25A2-46BB-AD71-0ED3F18D6944}" destId="{B27A26EE-1C3F-4359-9A0E-6346DE8AC470}" srcOrd="0" destOrd="0" presId="urn:microsoft.com/office/officeart/2008/layout/VerticalCurvedList"/>
    <dgm:cxn modelId="{A2B72926-BF44-4D8E-BC47-C7B42CB0C00F}" type="presParOf" srcId="{F50959E2-5D79-4982-9AC2-9245149BC708}" destId="{169449B9-13D0-4445-81C2-9C3DDFBD9F5B}" srcOrd="0" destOrd="0" presId="urn:microsoft.com/office/officeart/2008/layout/VerticalCurvedList"/>
    <dgm:cxn modelId="{FFD73596-04B5-4ED2-8DC5-A8D6AEDCE79B}" type="presParOf" srcId="{169449B9-13D0-4445-81C2-9C3DDFBD9F5B}" destId="{D91A854D-66BC-4839-8357-6F14B441D173}" srcOrd="0" destOrd="0" presId="urn:microsoft.com/office/officeart/2008/layout/VerticalCurvedList"/>
    <dgm:cxn modelId="{3E4F8131-795E-4434-B969-F6A4B9BC8787}" type="presParOf" srcId="{D91A854D-66BC-4839-8357-6F14B441D173}" destId="{A5328EBF-58B6-4CB5-8261-96DCA4C0C99D}" srcOrd="0" destOrd="0" presId="urn:microsoft.com/office/officeart/2008/layout/VerticalCurvedList"/>
    <dgm:cxn modelId="{C1501270-4A93-4526-8230-9767C8E8639E}" type="presParOf" srcId="{D91A854D-66BC-4839-8357-6F14B441D173}" destId="{DCFB4DBA-8947-4FEB-9BC6-657E04188549}" srcOrd="1" destOrd="0" presId="urn:microsoft.com/office/officeart/2008/layout/VerticalCurvedList"/>
    <dgm:cxn modelId="{53D7DF8C-F188-40D4-849E-92AA358CD0CB}" type="presParOf" srcId="{D91A854D-66BC-4839-8357-6F14B441D173}" destId="{7B40D501-9019-4928-AA4D-904AC21C3387}" srcOrd="2" destOrd="0" presId="urn:microsoft.com/office/officeart/2008/layout/VerticalCurvedList"/>
    <dgm:cxn modelId="{0B222FFA-0034-407A-92F5-D6398788629A}" type="presParOf" srcId="{D91A854D-66BC-4839-8357-6F14B441D173}" destId="{1E0B0B0A-0958-421D-A199-2BD8C403462F}" srcOrd="3" destOrd="0" presId="urn:microsoft.com/office/officeart/2008/layout/VerticalCurvedList"/>
    <dgm:cxn modelId="{FFEB2D7A-1409-4B5E-9FFC-7499D1587184}" type="presParOf" srcId="{169449B9-13D0-4445-81C2-9C3DDFBD9F5B}" destId="{9CD4DE23-0145-4E7C-B94B-8A198E64FE74}" srcOrd="1" destOrd="0" presId="urn:microsoft.com/office/officeart/2008/layout/VerticalCurvedList"/>
    <dgm:cxn modelId="{360B2EE9-F5D9-4556-9D91-970A033781E4}" type="presParOf" srcId="{169449B9-13D0-4445-81C2-9C3DDFBD9F5B}" destId="{8C6E15C2-A3E3-41F5-A18A-3FECE9DBFB48}" srcOrd="2" destOrd="0" presId="urn:microsoft.com/office/officeart/2008/layout/VerticalCurvedList"/>
    <dgm:cxn modelId="{8870E3A2-ACAE-4018-B9D4-9798B32E25E0}" type="presParOf" srcId="{8C6E15C2-A3E3-41F5-A18A-3FECE9DBFB48}" destId="{E35A5036-ADB1-4B18-A245-6C6336CC3733}" srcOrd="0" destOrd="0" presId="urn:microsoft.com/office/officeart/2008/layout/VerticalCurvedList"/>
    <dgm:cxn modelId="{9C7649C3-420A-4E62-BBD6-75E099132259}" type="presParOf" srcId="{169449B9-13D0-4445-81C2-9C3DDFBD9F5B}" destId="{C7C1AC53-7978-4673-910D-16D7BC3E6508}" srcOrd="3" destOrd="0" presId="urn:microsoft.com/office/officeart/2008/layout/VerticalCurvedList"/>
    <dgm:cxn modelId="{D8B940BF-F1EF-4A82-A135-C42E2E92C6B6}" type="presParOf" srcId="{169449B9-13D0-4445-81C2-9C3DDFBD9F5B}" destId="{F55F73EC-408E-4113-813D-301E04CA69CC}" srcOrd="4" destOrd="0" presId="urn:microsoft.com/office/officeart/2008/layout/VerticalCurvedList"/>
    <dgm:cxn modelId="{72662864-1540-4400-9925-9DEFA3AB5B1F}" type="presParOf" srcId="{F55F73EC-408E-4113-813D-301E04CA69CC}" destId="{780A52C7-A4A6-4C81-80B5-2DD6506B0DD4}" srcOrd="0" destOrd="0" presId="urn:microsoft.com/office/officeart/2008/layout/VerticalCurvedList"/>
    <dgm:cxn modelId="{7BCC8BE8-16C3-4E5C-B9EC-402CD47BFBA9}" type="presParOf" srcId="{169449B9-13D0-4445-81C2-9C3DDFBD9F5B}" destId="{81617C5D-1CAC-4528-9743-A9107CCC7BE1}" srcOrd="5" destOrd="0" presId="urn:microsoft.com/office/officeart/2008/layout/VerticalCurvedList"/>
    <dgm:cxn modelId="{50F6EE08-3F6F-4018-9812-1C3683C38845}" type="presParOf" srcId="{169449B9-13D0-4445-81C2-9C3DDFBD9F5B}" destId="{81A83AFD-F47B-4334-8C2D-E45802A96E01}" srcOrd="6" destOrd="0" presId="urn:microsoft.com/office/officeart/2008/layout/VerticalCurvedList"/>
    <dgm:cxn modelId="{DA6910D0-E715-4D65-B2DC-25AF2CA6DFCB}" type="presParOf" srcId="{81A83AFD-F47B-4334-8C2D-E45802A96E01}" destId="{68DE3194-E93D-4602-9C8F-55BF2C43E2B1}" srcOrd="0" destOrd="0" presId="urn:microsoft.com/office/officeart/2008/layout/VerticalCurvedList"/>
    <dgm:cxn modelId="{E2FB5B0D-1D79-4E08-892C-80BB6DA149DA}" type="presParOf" srcId="{169449B9-13D0-4445-81C2-9C3DDFBD9F5B}" destId="{C650D7BC-16D4-4C52-8181-D854C09D19B9}" srcOrd="7" destOrd="0" presId="urn:microsoft.com/office/officeart/2008/layout/VerticalCurvedList"/>
    <dgm:cxn modelId="{F7E17AAD-6BA0-42B1-8F99-F7A55E52C9BD}" type="presParOf" srcId="{169449B9-13D0-4445-81C2-9C3DDFBD9F5B}" destId="{04FC214E-D8A5-459D-B0A7-DF5EFC72A164}" srcOrd="8" destOrd="0" presId="urn:microsoft.com/office/officeart/2008/layout/VerticalCurvedList"/>
    <dgm:cxn modelId="{57EB3E7B-74B1-43BA-BDE4-FA515C2AAC15}" type="presParOf" srcId="{04FC214E-D8A5-459D-B0A7-DF5EFC72A164}" destId="{C7B6BA18-9A69-4714-91D9-98519CE85552}" srcOrd="0" destOrd="0" presId="urn:microsoft.com/office/officeart/2008/layout/VerticalCurvedList"/>
    <dgm:cxn modelId="{2BDC55FC-D0DF-4DA8-AF43-E36FEFF24426}" type="presParOf" srcId="{169449B9-13D0-4445-81C2-9C3DDFBD9F5B}" destId="{F9D78AF1-FA95-408A-956B-36459F24E06B}" srcOrd="9" destOrd="0" presId="urn:microsoft.com/office/officeart/2008/layout/VerticalCurvedList"/>
    <dgm:cxn modelId="{58D0AF7B-F835-4CA9-8E5F-5AA0289B2CE6}" type="presParOf" srcId="{169449B9-13D0-4445-81C2-9C3DDFBD9F5B}" destId="{93E4AEC2-2616-4446-9364-FC671DCEC7A8}" srcOrd="10" destOrd="0" presId="urn:microsoft.com/office/officeart/2008/layout/VerticalCurvedList"/>
    <dgm:cxn modelId="{104050B0-1E88-4011-AA2E-F273B6C095F2}" type="presParOf" srcId="{93E4AEC2-2616-4446-9364-FC671DCEC7A8}" destId="{0CCE5F18-8CAE-4DD4-B761-197CAC40DA80}" srcOrd="0" destOrd="0" presId="urn:microsoft.com/office/officeart/2008/layout/VerticalCurvedList"/>
    <dgm:cxn modelId="{04DF89D0-9F2A-46FB-831A-AE751AADD5C2}" type="presParOf" srcId="{169449B9-13D0-4445-81C2-9C3DDFBD9F5B}" destId="{C76927D6-4510-4F80-9435-B79AFB3739BA}" srcOrd="11" destOrd="0" presId="urn:microsoft.com/office/officeart/2008/layout/VerticalCurvedList"/>
    <dgm:cxn modelId="{A236951F-3B57-4B36-A3DE-61750F90DBEE}" type="presParOf" srcId="{169449B9-13D0-4445-81C2-9C3DDFBD9F5B}" destId="{625107FB-510B-4989-BA41-3A39BB5AC774}" srcOrd="12" destOrd="0" presId="urn:microsoft.com/office/officeart/2008/layout/VerticalCurvedList"/>
    <dgm:cxn modelId="{CEE86456-0070-4F9D-933A-7213141EC574}" type="presParOf" srcId="{625107FB-510B-4989-BA41-3A39BB5AC774}" destId="{7CFE5E71-ADCC-4045-82A6-B5FB4AF91503}" srcOrd="0" destOrd="0" presId="urn:microsoft.com/office/officeart/2008/layout/VerticalCurvedList"/>
    <dgm:cxn modelId="{F7F722F3-2B95-435F-B435-657BEB2B6589}" type="presParOf" srcId="{169449B9-13D0-4445-81C2-9C3DDFBD9F5B}" destId="{B27A26EE-1C3F-4359-9A0E-6346DE8AC470}" srcOrd="13" destOrd="0" presId="urn:microsoft.com/office/officeart/2008/layout/VerticalCurvedList"/>
    <dgm:cxn modelId="{CBEAF4F7-CF6B-456D-AC8E-DB90AB353C08}" type="presParOf" srcId="{169449B9-13D0-4445-81C2-9C3DDFBD9F5B}" destId="{9312AA36-F93C-487A-ACA3-61BB96B7CE91}" srcOrd="14" destOrd="0" presId="urn:microsoft.com/office/officeart/2008/layout/VerticalCurvedList"/>
    <dgm:cxn modelId="{792E6F71-A0CC-4A96-A719-8B67AECB5B03}" type="presParOf" srcId="{9312AA36-F93C-487A-ACA3-61BB96B7CE91}" destId="{B0EC3F01-419D-4F6D-BFF6-28F7AFF2FA95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BF93109-02FC-44FD-A56F-659830444F7B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20B69303-A048-421C-BC9D-A2E3AC9F884E}">
      <dgm:prSet phldrT="[Текст]" custT="1"/>
      <dgm:spPr/>
      <dgm:t>
        <a:bodyPr/>
        <a:lstStyle/>
        <a:p>
          <a:r>
            <a:rPr lang="ru-RU" sz="2000" b="1" i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В каком возрасте целесообразно проводить диагностику?</a:t>
          </a:r>
          <a:endParaRPr lang="ru-RU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F6EC7B4E-FD7D-408F-8CE1-648F017EF899}" type="parTrans" cxnId="{D76E0D34-A018-4BD7-BE75-A890936AD1B0}">
      <dgm:prSet/>
      <dgm:spPr/>
      <dgm:t>
        <a:bodyPr/>
        <a:lstStyle/>
        <a:p>
          <a:endParaRPr lang="ru-RU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EA14A281-8AF1-4A88-BA61-103B626AD15F}" type="sibTrans" cxnId="{D76E0D34-A018-4BD7-BE75-A890936AD1B0}">
      <dgm:prSet custT="1"/>
      <dgm:spPr/>
      <dgm:t>
        <a:bodyPr/>
        <a:lstStyle/>
        <a:p>
          <a:endParaRPr lang="ru-RU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04F177CE-2A68-4773-B1E1-9816B5D5058C}">
      <dgm:prSet phldrT="[Текст]" custT="1"/>
      <dgm:spPr/>
      <dgm:t>
        <a:bodyPr/>
        <a:lstStyle/>
        <a:p>
          <a:r>
            <a:rPr lang="ru-RU" sz="2000" b="1" i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С какой целью?</a:t>
          </a:r>
          <a:endParaRPr lang="ru-RU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F618091E-A8F6-4C0C-958E-F99E9A3603F0}" type="parTrans" cxnId="{A0DE32DD-8E09-49E0-A278-A5090C516D7D}">
      <dgm:prSet/>
      <dgm:spPr/>
      <dgm:t>
        <a:bodyPr/>
        <a:lstStyle/>
        <a:p>
          <a:endParaRPr lang="ru-RU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04AB1CB7-0AE7-4709-AC1C-C497B795655B}" type="sibTrans" cxnId="{A0DE32DD-8E09-49E0-A278-A5090C516D7D}">
      <dgm:prSet custT="1"/>
      <dgm:spPr/>
      <dgm:t>
        <a:bodyPr/>
        <a:lstStyle/>
        <a:p>
          <a:endParaRPr lang="ru-RU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C063E877-B586-48BF-BB82-7905A0F85D8D}">
      <dgm:prSet phldrT="[Текст]" custT="1"/>
      <dgm:spPr/>
      <dgm:t>
        <a:bodyPr/>
        <a:lstStyle/>
        <a:p>
          <a:r>
            <a:rPr lang="ru-RU" sz="2000" b="1" i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В каких формах?</a:t>
          </a:r>
          <a:endParaRPr lang="ru-RU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884579B6-7ACE-45EC-A0D0-A3439BD717C4}" type="parTrans" cxnId="{824E9694-1687-429E-8B3F-E583F1826FB5}">
      <dgm:prSet/>
      <dgm:spPr/>
      <dgm:t>
        <a:bodyPr/>
        <a:lstStyle/>
        <a:p>
          <a:endParaRPr lang="ru-RU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E283B745-64B3-4187-BB56-6DFE6E2CC19D}" type="sibTrans" cxnId="{824E9694-1687-429E-8B3F-E583F1826FB5}">
      <dgm:prSet/>
      <dgm:spPr/>
      <dgm:t>
        <a:bodyPr/>
        <a:lstStyle/>
        <a:p>
          <a:endParaRPr lang="ru-RU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64326892-BD53-44E5-8A64-D90BE0316F49}" type="pres">
      <dgm:prSet presAssocID="{4BF93109-02FC-44FD-A56F-659830444F7B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DD6D333-ABC8-40FF-A1C8-DF1983B59F71}" type="pres">
      <dgm:prSet presAssocID="{4BF93109-02FC-44FD-A56F-659830444F7B}" presName="dummyMaxCanvas" presStyleCnt="0">
        <dgm:presLayoutVars/>
      </dgm:prSet>
      <dgm:spPr/>
    </dgm:pt>
    <dgm:pt modelId="{E4321635-A748-4F70-BCB9-3F50DF7F6F8F}" type="pres">
      <dgm:prSet presAssocID="{4BF93109-02FC-44FD-A56F-659830444F7B}" presName="ThreeNodes_1" presStyleLbl="node1" presStyleIdx="0" presStyleCnt="3" custLinFactNeighborX="10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768787-7409-44F0-B0E9-1C8BBB702339}" type="pres">
      <dgm:prSet presAssocID="{4BF93109-02FC-44FD-A56F-659830444F7B}" presName="ThreeNodes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823FC60-F7D8-4CBD-AD39-AFE5D880B78F}" type="pres">
      <dgm:prSet presAssocID="{4BF93109-02FC-44FD-A56F-659830444F7B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DC2CA1-BA26-42AD-B682-4D214350712E}" type="pres">
      <dgm:prSet presAssocID="{4BF93109-02FC-44FD-A56F-659830444F7B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91081D-9CC3-492D-B3B1-22E67BF6A13E}" type="pres">
      <dgm:prSet presAssocID="{4BF93109-02FC-44FD-A56F-659830444F7B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4F0F03-552F-4B90-8B09-AFC6B4122299}" type="pres">
      <dgm:prSet presAssocID="{4BF93109-02FC-44FD-A56F-659830444F7B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DFBCAF-3145-4A55-A0C9-2CED0F17DA46}" type="pres">
      <dgm:prSet presAssocID="{4BF93109-02FC-44FD-A56F-659830444F7B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CEF492-30FD-406E-A223-6D2432C97A07}" type="pres">
      <dgm:prSet presAssocID="{4BF93109-02FC-44FD-A56F-659830444F7B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0A33F79-DBA6-4436-AEFC-F71CDEEF9A0E}" type="presOf" srcId="{C063E877-B586-48BF-BB82-7905A0F85D8D}" destId="{4823FC60-F7D8-4CBD-AD39-AFE5D880B78F}" srcOrd="0" destOrd="0" presId="urn:microsoft.com/office/officeart/2005/8/layout/vProcess5"/>
    <dgm:cxn modelId="{4D085470-0E37-4DF1-9B6A-BCB796E55AF1}" type="presOf" srcId="{20B69303-A048-421C-BC9D-A2E3AC9F884E}" destId="{E4321635-A748-4F70-BCB9-3F50DF7F6F8F}" srcOrd="0" destOrd="0" presId="urn:microsoft.com/office/officeart/2005/8/layout/vProcess5"/>
    <dgm:cxn modelId="{017C5017-1169-4A2A-B5A3-80C03B299853}" type="presOf" srcId="{C063E877-B586-48BF-BB82-7905A0F85D8D}" destId="{9BCEF492-30FD-406E-A223-6D2432C97A07}" srcOrd="1" destOrd="0" presId="urn:microsoft.com/office/officeart/2005/8/layout/vProcess5"/>
    <dgm:cxn modelId="{BE4ED413-87FE-480F-9478-27F2CE6843AC}" type="presOf" srcId="{04F177CE-2A68-4773-B1E1-9816B5D5058C}" destId="{DE768787-7409-44F0-B0E9-1C8BBB702339}" srcOrd="0" destOrd="0" presId="urn:microsoft.com/office/officeart/2005/8/layout/vProcess5"/>
    <dgm:cxn modelId="{824E9694-1687-429E-8B3F-E583F1826FB5}" srcId="{4BF93109-02FC-44FD-A56F-659830444F7B}" destId="{C063E877-B586-48BF-BB82-7905A0F85D8D}" srcOrd="2" destOrd="0" parTransId="{884579B6-7ACE-45EC-A0D0-A3439BD717C4}" sibTransId="{E283B745-64B3-4187-BB56-6DFE6E2CC19D}"/>
    <dgm:cxn modelId="{FE2458C4-2602-4C10-984A-5D2E2DF6952C}" type="presOf" srcId="{04AB1CB7-0AE7-4709-AC1C-C497B795655B}" destId="{6491081D-9CC3-492D-B3B1-22E67BF6A13E}" srcOrd="0" destOrd="0" presId="urn:microsoft.com/office/officeart/2005/8/layout/vProcess5"/>
    <dgm:cxn modelId="{C21D4CC5-F709-4C66-BD55-003A0C1E6134}" type="presOf" srcId="{20B69303-A048-421C-BC9D-A2E3AC9F884E}" destId="{F94F0F03-552F-4B90-8B09-AFC6B4122299}" srcOrd="1" destOrd="0" presId="urn:microsoft.com/office/officeart/2005/8/layout/vProcess5"/>
    <dgm:cxn modelId="{A0DE32DD-8E09-49E0-A278-A5090C516D7D}" srcId="{4BF93109-02FC-44FD-A56F-659830444F7B}" destId="{04F177CE-2A68-4773-B1E1-9816B5D5058C}" srcOrd="1" destOrd="0" parTransId="{F618091E-A8F6-4C0C-958E-F99E9A3603F0}" sibTransId="{04AB1CB7-0AE7-4709-AC1C-C497B795655B}"/>
    <dgm:cxn modelId="{E8D8A2BA-2566-4BF1-8A64-2F2FB61D8DB2}" type="presOf" srcId="{04F177CE-2A68-4773-B1E1-9816B5D5058C}" destId="{85DFBCAF-3145-4A55-A0C9-2CED0F17DA46}" srcOrd="1" destOrd="0" presId="urn:microsoft.com/office/officeart/2005/8/layout/vProcess5"/>
    <dgm:cxn modelId="{25E62E3D-1DC8-4ACD-8515-905FA971C949}" type="presOf" srcId="{EA14A281-8AF1-4A88-BA61-103B626AD15F}" destId="{E4DC2CA1-BA26-42AD-B682-4D214350712E}" srcOrd="0" destOrd="0" presId="urn:microsoft.com/office/officeart/2005/8/layout/vProcess5"/>
    <dgm:cxn modelId="{D76E0D34-A018-4BD7-BE75-A890936AD1B0}" srcId="{4BF93109-02FC-44FD-A56F-659830444F7B}" destId="{20B69303-A048-421C-BC9D-A2E3AC9F884E}" srcOrd="0" destOrd="0" parTransId="{F6EC7B4E-FD7D-408F-8CE1-648F017EF899}" sibTransId="{EA14A281-8AF1-4A88-BA61-103B626AD15F}"/>
    <dgm:cxn modelId="{6DBFC51A-53EC-45CF-944B-2CFAFD258D03}" type="presOf" srcId="{4BF93109-02FC-44FD-A56F-659830444F7B}" destId="{64326892-BD53-44E5-8A64-D90BE0316F49}" srcOrd="0" destOrd="0" presId="urn:microsoft.com/office/officeart/2005/8/layout/vProcess5"/>
    <dgm:cxn modelId="{895AFC80-0A77-4E98-A1FE-1220F08F08C0}" type="presParOf" srcId="{64326892-BD53-44E5-8A64-D90BE0316F49}" destId="{7DD6D333-ABC8-40FF-A1C8-DF1983B59F71}" srcOrd="0" destOrd="0" presId="urn:microsoft.com/office/officeart/2005/8/layout/vProcess5"/>
    <dgm:cxn modelId="{FF027643-7612-4DCD-B45A-C263A69B7F6F}" type="presParOf" srcId="{64326892-BD53-44E5-8A64-D90BE0316F49}" destId="{E4321635-A748-4F70-BCB9-3F50DF7F6F8F}" srcOrd="1" destOrd="0" presId="urn:microsoft.com/office/officeart/2005/8/layout/vProcess5"/>
    <dgm:cxn modelId="{D63D1077-83F2-4A7E-9199-A5A639E60339}" type="presParOf" srcId="{64326892-BD53-44E5-8A64-D90BE0316F49}" destId="{DE768787-7409-44F0-B0E9-1C8BBB702339}" srcOrd="2" destOrd="0" presId="urn:microsoft.com/office/officeart/2005/8/layout/vProcess5"/>
    <dgm:cxn modelId="{2CFA6212-6541-4F02-85AF-2815B9B68E7D}" type="presParOf" srcId="{64326892-BD53-44E5-8A64-D90BE0316F49}" destId="{4823FC60-F7D8-4CBD-AD39-AFE5D880B78F}" srcOrd="3" destOrd="0" presId="urn:microsoft.com/office/officeart/2005/8/layout/vProcess5"/>
    <dgm:cxn modelId="{9E61C212-6F73-4324-B9F6-1549B29EE947}" type="presParOf" srcId="{64326892-BD53-44E5-8A64-D90BE0316F49}" destId="{E4DC2CA1-BA26-42AD-B682-4D214350712E}" srcOrd="4" destOrd="0" presId="urn:microsoft.com/office/officeart/2005/8/layout/vProcess5"/>
    <dgm:cxn modelId="{8B062256-20A4-4E53-A0C9-60163B7DBC18}" type="presParOf" srcId="{64326892-BD53-44E5-8A64-D90BE0316F49}" destId="{6491081D-9CC3-492D-B3B1-22E67BF6A13E}" srcOrd="5" destOrd="0" presId="urn:microsoft.com/office/officeart/2005/8/layout/vProcess5"/>
    <dgm:cxn modelId="{98A6D830-4A1B-4467-933B-B77E1FF6F5B3}" type="presParOf" srcId="{64326892-BD53-44E5-8A64-D90BE0316F49}" destId="{F94F0F03-552F-4B90-8B09-AFC6B4122299}" srcOrd="6" destOrd="0" presId="urn:microsoft.com/office/officeart/2005/8/layout/vProcess5"/>
    <dgm:cxn modelId="{7887B454-9443-46C0-B383-D59A5143FCD7}" type="presParOf" srcId="{64326892-BD53-44E5-8A64-D90BE0316F49}" destId="{85DFBCAF-3145-4A55-A0C9-2CED0F17DA46}" srcOrd="7" destOrd="0" presId="urn:microsoft.com/office/officeart/2005/8/layout/vProcess5"/>
    <dgm:cxn modelId="{5B06A69D-D0E2-403A-BB8C-9C5B4B350E65}" type="presParOf" srcId="{64326892-BD53-44E5-8A64-D90BE0316F49}" destId="{9BCEF492-30FD-406E-A223-6D2432C97A07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6FE3AB6-D0B2-4217-9E6E-0A181A67DE4C}" type="doc">
      <dgm:prSet loTypeId="urn:microsoft.com/office/officeart/2008/layout/AscendingPictureAccentProcess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D570130-2C6B-4165-8986-792063D9D112}">
      <dgm:prSet phldrT="[Текст]"/>
      <dgm:spPr/>
      <dgm:t>
        <a:bodyPr/>
        <a:lstStyle/>
        <a:p>
          <a:r>
            <a:rPr lang="ru-RU" b="1" dirty="0" smtClean="0"/>
            <a:t>В юношеском возрасте некоторые важные профессиональные качества находятся в скрытом состоянии</a:t>
          </a:r>
          <a:endParaRPr lang="ru-RU" b="1" dirty="0"/>
        </a:p>
      </dgm:t>
    </dgm:pt>
    <dgm:pt modelId="{0EB72DCA-1BAB-4CB4-BBD2-14BC3635839A}" type="parTrans" cxnId="{6E7CB70E-763F-45FE-B3CB-D93FF7333A26}">
      <dgm:prSet/>
      <dgm:spPr/>
      <dgm:t>
        <a:bodyPr/>
        <a:lstStyle/>
        <a:p>
          <a:endParaRPr lang="ru-RU"/>
        </a:p>
      </dgm:t>
    </dgm:pt>
    <dgm:pt modelId="{43318BD9-6B2A-4123-8244-C9EF3D725558}" type="sibTrans" cxnId="{6E7CB70E-763F-45FE-B3CB-D93FF7333A26}">
      <dgm:prSet/>
      <dgm:spPr/>
      <dgm:t>
        <a:bodyPr/>
        <a:lstStyle/>
        <a:p>
          <a:endParaRPr lang="ru-RU"/>
        </a:p>
      </dgm:t>
    </dgm:pt>
    <dgm:pt modelId="{DFC1ABB4-60F1-4A00-A752-D007A840315A}">
      <dgm:prSet phldrT="[Текст]" custT="1"/>
      <dgm:spPr/>
      <dgm:t>
        <a:bodyPr/>
        <a:lstStyle/>
        <a:p>
          <a:r>
            <a:rPr lang="ru-RU" sz="1400" b="1" dirty="0" smtClean="0"/>
            <a:t>Недостаточный уровень самосознания подростка; </a:t>
          </a:r>
          <a:r>
            <a:rPr lang="ru-RU" sz="1400" b="1" dirty="0" smtClean="0">
              <a:solidFill>
                <a:schemeClr val="bg1"/>
              </a:solidFill>
            </a:rPr>
            <a:t>неустойчивость  </a:t>
          </a:r>
          <a:r>
            <a:rPr lang="ru-RU" sz="1400" b="1" dirty="0" smtClean="0"/>
            <a:t>эмоционального состояния, неадекватная самооценка</a:t>
          </a:r>
          <a:endParaRPr lang="ru-RU" sz="1400" b="1" dirty="0"/>
        </a:p>
      </dgm:t>
    </dgm:pt>
    <dgm:pt modelId="{A6274B7E-4F78-412F-93C7-3D114FCE057A}" type="parTrans" cxnId="{27DF5B9B-CE07-4335-A8C1-4477C412DE12}">
      <dgm:prSet/>
      <dgm:spPr/>
      <dgm:t>
        <a:bodyPr/>
        <a:lstStyle/>
        <a:p>
          <a:endParaRPr lang="ru-RU"/>
        </a:p>
      </dgm:t>
    </dgm:pt>
    <dgm:pt modelId="{85D4DFC7-BC52-4F8C-8AA6-D0073FA72378}" type="sibTrans" cxnId="{27DF5B9B-CE07-4335-A8C1-4477C412DE12}">
      <dgm:prSet/>
      <dgm:spPr/>
      <dgm:t>
        <a:bodyPr/>
        <a:lstStyle/>
        <a:p>
          <a:endParaRPr lang="ru-RU"/>
        </a:p>
      </dgm:t>
    </dgm:pt>
    <dgm:pt modelId="{0CB5F256-9E01-44ED-82EF-D5CB5BEE4EC3}">
      <dgm:prSet custT="1"/>
      <dgm:spPr/>
      <dgm:t>
        <a:bodyPr/>
        <a:lstStyle/>
        <a:p>
          <a:r>
            <a:rPr lang="ru-RU" sz="1400" b="1" dirty="0" smtClean="0"/>
            <a:t>Недостаток жизненного опы</a:t>
          </a:r>
          <a:r>
            <a:rPr lang="ru-RU" sz="1400" dirty="0" smtClean="0"/>
            <a:t>та</a:t>
          </a:r>
          <a:endParaRPr lang="ru-RU" sz="1400" dirty="0"/>
        </a:p>
      </dgm:t>
    </dgm:pt>
    <dgm:pt modelId="{46572027-1DB7-4754-8A09-33FD8B9AC937}" type="parTrans" cxnId="{26CE87DA-6EEA-4042-AD3D-FE9A1A1B730E}">
      <dgm:prSet/>
      <dgm:spPr/>
      <dgm:t>
        <a:bodyPr/>
        <a:lstStyle/>
        <a:p>
          <a:endParaRPr lang="ru-RU"/>
        </a:p>
      </dgm:t>
    </dgm:pt>
    <dgm:pt modelId="{AC1BCB11-BB5F-4F04-A57A-CCC2F35B7D62}" type="sibTrans" cxnId="{26CE87DA-6EEA-4042-AD3D-FE9A1A1B730E}">
      <dgm:prSet/>
      <dgm:spPr/>
      <dgm:t>
        <a:bodyPr/>
        <a:lstStyle/>
        <a:p>
          <a:endParaRPr lang="ru-RU"/>
        </a:p>
      </dgm:t>
    </dgm:pt>
    <dgm:pt modelId="{60D06997-6903-4606-9020-D46B19EAD60C}" type="pres">
      <dgm:prSet presAssocID="{06FE3AB6-D0B2-4217-9E6E-0A181A67DE4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B749AB3B-6AEE-443A-9530-B9CFB1190C97}" type="pres">
      <dgm:prSet presAssocID="{06FE3AB6-D0B2-4217-9E6E-0A181A67DE4C}" presName="dot1" presStyleLbl="alignNode1" presStyleIdx="0" presStyleCnt="12"/>
      <dgm:spPr/>
    </dgm:pt>
    <dgm:pt modelId="{44C7F5F4-6F5C-45A0-9163-AA69517B7B9D}" type="pres">
      <dgm:prSet presAssocID="{06FE3AB6-D0B2-4217-9E6E-0A181A67DE4C}" presName="dot2" presStyleLbl="alignNode1" presStyleIdx="1" presStyleCnt="12"/>
      <dgm:spPr/>
    </dgm:pt>
    <dgm:pt modelId="{FC364628-2DA3-4444-9EAC-1734F19205C7}" type="pres">
      <dgm:prSet presAssocID="{06FE3AB6-D0B2-4217-9E6E-0A181A67DE4C}" presName="dot3" presStyleLbl="alignNode1" presStyleIdx="2" presStyleCnt="12"/>
      <dgm:spPr/>
    </dgm:pt>
    <dgm:pt modelId="{43B6861F-D2DB-4765-8C08-1C2DF9866C68}" type="pres">
      <dgm:prSet presAssocID="{06FE3AB6-D0B2-4217-9E6E-0A181A67DE4C}" presName="dot4" presStyleLbl="alignNode1" presStyleIdx="3" presStyleCnt="12"/>
      <dgm:spPr/>
    </dgm:pt>
    <dgm:pt modelId="{AC339CB1-AEA3-44B2-B807-CAB7ACB85C9D}" type="pres">
      <dgm:prSet presAssocID="{06FE3AB6-D0B2-4217-9E6E-0A181A67DE4C}" presName="dot5" presStyleLbl="alignNode1" presStyleIdx="4" presStyleCnt="12"/>
      <dgm:spPr/>
    </dgm:pt>
    <dgm:pt modelId="{AB25D312-438C-452D-9AA1-CCF08BF50A0D}" type="pres">
      <dgm:prSet presAssocID="{06FE3AB6-D0B2-4217-9E6E-0A181A67DE4C}" presName="dotArrow1" presStyleLbl="alignNode1" presStyleIdx="5" presStyleCnt="12"/>
      <dgm:spPr/>
    </dgm:pt>
    <dgm:pt modelId="{FBEE8945-ABAE-47BA-BFB6-64BB82CAE48B}" type="pres">
      <dgm:prSet presAssocID="{06FE3AB6-D0B2-4217-9E6E-0A181A67DE4C}" presName="dotArrow2" presStyleLbl="alignNode1" presStyleIdx="6" presStyleCnt="12"/>
      <dgm:spPr/>
    </dgm:pt>
    <dgm:pt modelId="{CB90BEC5-BE98-4874-8229-B95A803F3AAE}" type="pres">
      <dgm:prSet presAssocID="{06FE3AB6-D0B2-4217-9E6E-0A181A67DE4C}" presName="dotArrow3" presStyleLbl="alignNode1" presStyleIdx="7" presStyleCnt="12"/>
      <dgm:spPr/>
    </dgm:pt>
    <dgm:pt modelId="{CBAA3500-AFBC-4D46-A270-AC2690DE63D4}" type="pres">
      <dgm:prSet presAssocID="{06FE3AB6-D0B2-4217-9E6E-0A181A67DE4C}" presName="dotArrow4" presStyleLbl="alignNode1" presStyleIdx="8" presStyleCnt="12"/>
      <dgm:spPr/>
    </dgm:pt>
    <dgm:pt modelId="{03994CB0-4E98-47E5-8C46-A3742FA258A6}" type="pres">
      <dgm:prSet presAssocID="{06FE3AB6-D0B2-4217-9E6E-0A181A67DE4C}" presName="dotArrow5" presStyleLbl="alignNode1" presStyleIdx="9" presStyleCnt="12"/>
      <dgm:spPr/>
    </dgm:pt>
    <dgm:pt modelId="{134FF64D-FA6A-4F68-9EB5-8F36603CB3CE}" type="pres">
      <dgm:prSet presAssocID="{06FE3AB6-D0B2-4217-9E6E-0A181A67DE4C}" presName="dotArrow6" presStyleLbl="alignNode1" presStyleIdx="10" presStyleCnt="12"/>
      <dgm:spPr/>
    </dgm:pt>
    <dgm:pt modelId="{2BABB4DF-E6AE-447D-AAFD-110279B0D04F}" type="pres">
      <dgm:prSet presAssocID="{06FE3AB6-D0B2-4217-9E6E-0A181A67DE4C}" presName="dotArrow7" presStyleLbl="alignNode1" presStyleIdx="11" presStyleCnt="12"/>
      <dgm:spPr/>
    </dgm:pt>
    <dgm:pt modelId="{425561B7-19A8-42B2-97EE-96867FA8CB4E}" type="pres">
      <dgm:prSet presAssocID="{2D570130-2C6B-4165-8986-792063D9D112}" presName="parTx1" presStyleLbl="node1" presStyleIdx="0" presStyleCnt="3" custLinFactNeighborX="12365" custLinFactNeighborY="9228"/>
      <dgm:spPr/>
      <dgm:t>
        <a:bodyPr/>
        <a:lstStyle/>
        <a:p>
          <a:endParaRPr lang="ru-RU"/>
        </a:p>
      </dgm:t>
    </dgm:pt>
    <dgm:pt modelId="{045B5AAB-1FD7-4498-A9A4-25389E2E5D1E}" type="pres">
      <dgm:prSet presAssocID="{43318BD9-6B2A-4123-8244-C9EF3D725558}" presName="picture1" presStyleCnt="0"/>
      <dgm:spPr/>
    </dgm:pt>
    <dgm:pt modelId="{ADD1D1CB-B047-4EAE-B8A4-6FE4A4799E56}" type="pres">
      <dgm:prSet presAssocID="{43318BD9-6B2A-4123-8244-C9EF3D725558}" presName="imageRepeatNode" presStyleLbl="fgImgPlace1" presStyleIdx="0" presStyleCnt="3"/>
      <dgm:spPr/>
      <dgm:t>
        <a:bodyPr/>
        <a:lstStyle/>
        <a:p>
          <a:endParaRPr lang="ru-RU"/>
        </a:p>
      </dgm:t>
    </dgm:pt>
    <dgm:pt modelId="{FC8C4020-E598-425E-86C4-6DD0C16A0D4E}" type="pres">
      <dgm:prSet presAssocID="{DFC1ABB4-60F1-4A00-A752-D007A840315A}" presName="parTx2" presStyleLbl="node1" presStyleIdx="1" presStyleCnt="3"/>
      <dgm:spPr/>
      <dgm:t>
        <a:bodyPr/>
        <a:lstStyle/>
        <a:p>
          <a:endParaRPr lang="ru-RU"/>
        </a:p>
      </dgm:t>
    </dgm:pt>
    <dgm:pt modelId="{773D8149-91EC-4789-B14A-ACA8E1590003}" type="pres">
      <dgm:prSet presAssocID="{85D4DFC7-BC52-4F8C-8AA6-D0073FA72378}" presName="picture2" presStyleCnt="0"/>
      <dgm:spPr/>
    </dgm:pt>
    <dgm:pt modelId="{2026A2A8-8A7E-4280-9A5D-D5D19119C34D}" type="pres">
      <dgm:prSet presAssocID="{85D4DFC7-BC52-4F8C-8AA6-D0073FA72378}" presName="imageRepeatNode" presStyleLbl="fgImgPlace1" presStyleIdx="1" presStyleCnt="3"/>
      <dgm:spPr/>
      <dgm:t>
        <a:bodyPr/>
        <a:lstStyle/>
        <a:p>
          <a:endParaRPr lang="ru-RU"/>
        </a:p>
      </dgm:t>
    </dgm:pt>
    <dgm:pt modelId="{DE4B7BAD-7804-4498-9279-95F2C65120CA}" type="pres">
      <dgm:prSet presAssocID="{0CB5F256-9E01-44ED-82EF-D5CB5BEE4EC3}" presName="parTx3" presStyleLbl="node1" presStyleIdx="2" presStyleCnt="3"/>
      <dgm:spPr/>
      <dgm:t>
        <a:bodyPr/>
        <a:lstStyle/>
        <a:p>
          <a:endParaRPr lang="ru-RU"/>
        </a:p>
      </dgm:t>
    </dgm:pt>
    <dgm:pt modelId="{E07E206B-96E1-4EF5-941A-4A5D39A8F314}" type="pres">
      <dgm:prSet presAssocID="{AC1BCB11-BB5F-4F04-A57A-CCC2F35B7D62}" presName="picture3" presStyleCnt="0"/>
      <dgm:spPr/>
    </dgm:pt>
    <dgm:pt modelId="{2FDB0D54-873E-4698-9FE8-B1785C75D89B}" type="pres">
      <dgm:prSet presAssocID="{AC1BCB11-BB5F-4F04-A57A-CCC2F35B7D62}" presName="imageRepeatNode" presStyleLbl="fgImgPlace1" presStyleIdx="2" presStyleCnt="3"/>
      <dgm:spPr/>
      <dgm:t>
        <a:bodyPr/>
        <a:lstStyle/>
        <a:p>
          <a:endParaRPr lang="ru-RU"/>
        </a:p>
      </dgm:t>
    </dgm:pt>
  </dgm:ptLst>
  <dgm:cxnLst>
    <dgm:cxn modelId="{6D2D9100-28F3-45DC-8FCD-D7816AAEF009}" type="presOf" srcId="{2D570130-2C6B-4165-8986-792063D9D112}" destId="{425561B7-19A8-42B2-97EE-96867FA8CB4E}" srcOrd="0" destOrd="0" presId="urn:microsoft.com/office/officeart/2008/layout/AscendingPictureAccentProcess"/>
    <dgm:cxn modelId="{C4F544B4-17F5-4EBD-BE73-FF4A81F2E409}" type="presOf" srcId="{DFC1ABB4-60F1-4A00-A752-D007A840315A}" destId="{FC8C4020-E598-425E-86C4-6DD0C16A0D4E}" srcOrd="0" destOrd="0" presId="urn:microsoft.com/office/officeart/2008/layout/AscendingPictureAccentProcess"/>
    <dgm:cxn modelId="{4B70EBD0-D477-438E-A17A-F19918EEA2AF}" type="presOf" srcId="{06FE3AB6-D0B2-4217-9E6E-0A181A67DE4C}" destId="{60D06997-6903-4606-9020-D46B19EAD60C}" srcOrd="0" destOrd="0" presId="urn:microsoft.com/office/officeart/2008/layout/AscendingPictureAccentProcess"/>
    <dgm:cxn modelId="{906B5E1A-5E24-4D42-865E-9B9719393BFC}" type="presOf" srcId="{AC1BCB11-BB5F-4F04-A57A-CCC2F35B7D62}" destId="{2FDB0D54-873E-4698-9FE8-B1785C75D89B}" srcOrd="0" destOrd="0" presId="urn:microsoft.com/office/officeart/2008/layout/AscendingPictureAccentProcess"/>
    <dgm:cxn modelId="{DBD4894D-310C-4079-B5DC-4B5C7C553767}" type="presOf" srcId="{85D4DFC7-BC52-4F8C-8AA6-D0073FA72378}" destId="{2026A2A8-8A7E-4280-9A5D-D5D19119C34D}" srcOrd="0" destOrd="0" presId="urn:microsoft.com/office/officeart/2008/layout/AscendingPictureAccentProcess"/>
    <dgm:cxn modelId="{DFDDFF13-176D-463F-BA33-47DD296A4EF1}" type="presOf" srcId="{43318BD9-6B2A-4123-8244-C9EF3D725558}" destId="{ADD1D1CB-B047-4EAE-B8A4-6FE4A4799E56}" srcOrd="0" destOrd="0" presId="urn:microsoft.com/office/officeart/2008/layout/AscendingPictureAccentProcess"/>
    <dgm:cxn modelId="{27DF5B9B-CE07-4335-A8C1-4477C412DE12}" srcId="{06FE3AB6-D0B2-4217-9E6E-0A181A67DE4C}" destId="{DFC1ABB4-60F1-4A00-A752-D007A840315A}" srcOrd="1" destOrd="0" parTransId="{A6274B7E-4F78-412F-93C7-3D114FCE057A}" sibTransId="{85D4DFC7-BC52-4F8C-8AA6-D0073FA72378}"/>
    <dgm:cxn modelId="{26CE87DA-6EEA-4042-AD3D-FE9A1A1B730E}" srcId="{06FE3AB6-D0B2-4217-9E6E-0A181A67DE4C}" destId="{0CB5F256-9E01-44ED-82EF-D5CB5BEE4EC3}" srcOrd="2" destOrd="0" parTransId="{46572027-1DB7-4754-8A09-33FD8B9AC937}" sibTransId="{AC1BCB11-BB5F-4F04-A57A-CCC2F35B7D62}"/>
    <dgm:cxn modelId="{6E7CB70E-763F-45FE-B3CB-D93FF7333A26}" srcId="{06FE3AB6-D0B2-4217-9E6E-0A181A67DE4C}" destId="{2D570130-2C6B-4165-8986-792063D9D112}" srcOrd="0" destOrd="0" parTransId="{0EB72DCA-1BAB-4CB4-BBD2-14BC3635839A}" sibTransId="{43318BD9-6B2A-4123-8244-C9EF3D725558}"/>
    <dgm:cxn modelId="{5663DF06-DB1A-4896-94CE-E278B643F54B}" type="presOf" srcId="{0CB5F256-9E01-44ED-82EF-D5CB5BEE4EC3}" destId="{DE4B7BAD-7804-4498-9279-95F2C65120CA}" srcOrd="0" destOrd="0" presId="urn:microsoft.com/office/officeart/2008/layout/AscendingPictureAccentProcess"/>
    <dgm:cxn modelId="{7E385E0C-5CE1-4188-B59D-DC3A66571B4F}" type="presParOf" srcId="{60D06997-6903-4606-9020-D46B19EAD60C}" destId="{B749AB3B-6AEE-443A-9530-B9CFB1190C97}" srcOrd="0" destOrd="0" presId="urn:microsoft.com/office/officeart/2008/layout/AscendingPictureAccentProcess"/>
    <dgm:cxn modelId="{E901CCC3-6766-4049-B87C-D77C704AF125}" type="presParOf" srcId="{60D06997-6903-4606-9020-D46B19EAD60C}" destId="{44C7F5F4-6F5C-45A0-9163-AA69517B7B9D}" srcOrd="1" destOrd="0" presId="urn:microsoft.com/office/officeart/2008/layout/AscendingPictureAccentProcess"/>
    <dgm:cxn modelId="{FE8D8068-ACD8-4BDA-95BF-2BC317D67E1A}" type="presParOf" srcId="{60D06997-6903-4606-9020-D46B19EAD60C}" destId="{FC364628-2DA3-4444-9EAC-1734F19205C7}" srcOrd="2" destOrd="0" presId="urn:microsoft.com/office/officeart/2008/layout/AscendingPictureAccentProcess"/>
    <dgm:cxn modelId="{3AC50394-BC8D-4417-A88B-7D44B49FAC1D}" type="presParOf" srcId="{60D06997-6903-4606-9020-D46B19EAD60C}" destId="{43B6861F-D2DB-4765-8C08-1C2DF9866C68}" srcOrd="3" destOrd="0" presId="urn:microsoft.com/office/officeart/2008/layout/AscendingPictureAccentProcess"/>
    <dgm:cxn modelId="{D127CD04-A267-4EFC-A365-301031313E88}" type="presParOf" srcId="{60D06997-6903-4606-9020-D46B19EAD60C}" destId="{AC339CB1-AEA3-44B2-B807-CAB7ACB85C9D}" srcOrd="4" destOrd="0" presId="urn:microsoft.com/office/officeart/2008/layout/AscendingPictureAccentProcess"/>
    <dgm:cxn modelId="{29B3EEA5-ECF6-4364-BC38-002E96DDD715}" type="presParOf" srcId="{60D06997-6903-4606-9020-D46B19EAD60C}" destId="{AB25D312-438C-452D-9AA1-CCF08BF50A0D}" srcOrd="5" destOrd="0" presId="urn:microsoft.com/office/officeart/2008/layout/AscendingPictureAccentProcess"/>
    <dgm:cxn modelId="{E5D315A0-DD95-429E-BDB0-ACB5071B6788}" type="presParOf" srcId="{60D06997-6903-4606-9020-D46B19EAD60C}" destId="{FBEE8945-ABAE-47BA-BFB6-64BB82CAE48B}" srcOrd="6" destOrd="0" presId="urn:microsoft.com/office/officeart/2008/layout/AscendingPictureAccentProcess"/>
    <dgm:cxn modelId="{6D5CDFCC-E6F9-43EC-96F6-F1765DCAEBA4}" type="presParOf" srcId="{60D06997-6903-4606-9020-D46B19EAD60C}" destId="{CB90BEC5-BE98-4874-8229-B95A803F3AAE}" srcOrd="7" destOrd="0" presId="urn:microsoft.com/office/officeart/2008/layout/AscendingPictureAccentProcess"/>
    <dgm:cxn modelId="{B18A1529-E983-438E-9758-60C7898183F5}" type="presParOf" srcId="{60D06997-6903-4606-9020-D46B19EAD60C}" destId="{CBAA3500-AFBC-4D46-A270-AC2690DE63D4}" srcOrd="8" destOrd="0" presId="urn:microsoft.com/office/officeart/2008/layout/AscendingPictureAccentProcess"/>
    <dgm:cxn modelId="{2E538AE7-F52B-4719-A1DE-10AE7537E0CA}" type="presParOf" srcId="{60D06997-6903-4606-9020-D46B19EAD60C}" destId="{03994CB0-4E98-47E5-8C46-A3742FA258A6}" srcOrd="9" destOrd="0" presId="urn:microsoft.com/office/officeart/2008/layout/AscendingPictureAccentProcess"/>
    <dgm:cxn modelId="{4D8CF1F7-2819-468C-B229-A580D2333253}" type="presParOf" srcId="{60D06997-6903-4606-9020-D46B19EAD60C}" destId="{134FF64D-FA6A-4F68-9EB5-8F36603CB3CE}" srcOrd="10" destOrd="0" presId="urn:microsoft.com/office/officeart/2008/layout/AscendingPictureAccentProcess"/>
    <dgm:cxn modelId="{DECE9315-96A2-4A9C-8F33-190242001F9D}" type="presParOf" srcId="{60D06997-6903-4606-9020-D46B19EAD60C}" destId="{2BABB4DF-E6AE-447D-AAFD-110279B0D04F}" srcOrd="11" destOrd="0" presId="urn:microsoft.com/office/officeart/2008/layout/AscendingPictureAccentProcess"/>
    <dgm:cxn modelId="{4D82A3FC-4E24-4813-8F31-B9A3531122DD}" type="presParOf" srcId="{60D06997-6903-4606-9020-D46B19EAD60C}" destId="{425561B7-19A8-42B2-97EE-96867FA8CB4E}" srcOrd="12" destOrd="0" presId="urn:microsoft.com/office/officeart/2008/layout/AscendingPictureAccentProcess"/>
    <dgm:cxn modelId="{CFA740D4-C430-41AA-B726-14686488C731}" type="presParOf" srcId="{60D06997-6903-4606-9020-D46B19EAD60C}" destId="{045B5AAB-1FD7-4498-A9A4-25389E2E5D1E}" srcOrd="13" destOrd="0" presId="urn:microsoft.com/office/officeart/2008/layout/AscendingPictureAccentProcess"/>
    <dgm:cxn modelId="{B46B787F-E892-47EC-82C8-0A08E053726E}" type="presParOf" srcId="{045B5AAB-1FD7-4498-A9A4-25389E2E5D1E}" destId="{ADD1D1CB-B047-4EAE-B8A4-6FE4A4799E56}" srcOrd="0" destOrd="0" presId="urn:microsoft.com/office/officeart/2008/layout/AscendingPictureAccentProcess"/>
    <dgm:cxn modelId="{1D052C41-2EBC-4CDB-A95F-CE0D10070642}" type="presParOf" srcId="{60D06997-6903-4606-9020-D46B19EAD60C}" destId="{FC8C4020-E598-425E-86C4-6DD0C16A0D4E}" srcOrd="14" destOrd="0" presId="urn:microsoft.com/office/officeart/2008/layout/AscendingPictureAccentProcess"/>
    <dgm:cxn modelId="{0D319C2A-E39C-4383-8DC8-4EE1CC520506}" type="presParOf" srcId="{60D06997-6903-4606-9020-D46B19EAD60C}" destId="{773D8149-91EC-4789-B14A-ACA8E1590003}" srcOrd="15" destOrd="0" presId="urn:microsoft.com/office/officeart/2008/layout/AscendingPictureAccentProcess"/>
    <dgm:cxn modelId="{25A6DE5C-1A78-43E3-94FF-3D2ABCBC1E18}" type="presParOf" srcId="{773D8149-91EC-4789-B14A-ACA8E1590003}" destId="{2026A2A8-8A7E-4280-9A5D-D5D19119C34D}" srcOrd="0" destOrd="0" presId="urn:microsoft.com/office/officeart/2008/layout/AscendingPictureAccentProcess"/>
    <dgm:cxn modelId="{8D7FB61B-867D-474D-AEF2-366188914153}" type="presParOf" srcId="{60D06997-6903-4606-9020-D46B19EAD60C}" destId="{DE4B7BAD-7804-4498-9279-95F2C65120CA}" srcOrd="16" destOrd="0" presId="urn:microsoft.com/office/officeart/2008/layout/AscendingPictureAccentProcess"/>
    <dgm:cxn modelId="{856CAFA4-60C3-44F0-862C-7A93DE3A37D1}" type="presParOf" srcId="{60D06997-6903-4606-9020-D46B19EAD60C}" destId="{E07E206B-96E1-4EF5-941A-4A5D39A8F314}" srcOrd="17" destOrd="0" presId="urn:microsoft.com/office/officeart/2008/layout/AscendingPictureAccentProcess"/>
    <dgm:cxn modelId="{1D2E1DF3-18FE-4179-806C-CED42E0B0D88}" type="presParOf" srcId="{E07E206B-96E1-4EF5-941A-4A5D39A8F314}" destId="{2FDB0D54-873E-4698-9FE8-B1785C75D89B}" srcOrd="0" destOrd="0" presId="urn:microsoft.com/office/officeart/2008/layout/AscendingPictureAccentProcess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9428F7C-7528-4CF7-989B-D0B3B69D41C7}" type="doc">
      <dgm:prSet loTypeId="urn:microsoft.com/office/officeart/2005/8/layout/vList3#2" loCatId="list" qsTypeId="urn:microsoft.com/office/officeart/2005/8/quickstyle/simple1" qsCatId="simple" csTypeId="urn:microsoft.com/office/officeart/2005/8/colors/colorful3" csCatId="colorful" phldr="1"/>
      <dgm:spPr/>
    </dgm:pt>
    <dgm:pt modelId="{B1010038-4EFD-49E1-8FA7-4894D5A7A668}">
      <dgm:prSet phldrT="[Текст]" custT="1"/>
      <dgm:spPr/>
      <dgm:t>
        <a:bodyPr/>
        <a:lstStyle/>
        <a:p>
          <a:r>
            <a: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Диагностика особенностей мотивационной сферы</a:t>
          </a:r>
          <a:endParaRPr lang="ru-RU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B2A35B0-C266-46A9-B82B-2A32A46C016C}" type="parTrans" cxnId="{D540C0DB-A2F7-4A2A-B354-AD25003C0859}">
      <dgm:prSet/>
      <dgm:spPr/>
      <dgm:t>
        <a:bodyPr/>
        <a:lstStyle/>
        <a:p>
          <a:endParaRPr lang="ru-RU" sz="3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840268A-3AF4-4DF3-9090-62B4E1E2CB80}" type="sibTrans" cxnId="{D540C0DB-A2F7-4A2A-B354-AD25003C0859}">
      <dgm:prSet/>
      <dgm:spPr/>
      <dgm:t>
        <a:bodyPr/>
        <a:lstStyle/>
        <a:p>
          <a:endParaRPr lang="ru-RU" sz="3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1E3AA39-5520-4CA0-9EC5-B6FF0FDEA811}">
      <dgm:prSet phldrT="[Текст]" custT="1"/>
      <dgm:spPr/>
      <dgm:t>
        <a:bodyPr/>
        <a:lstStyle/>
        <a:p>
          <a:r>
            <a: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Диагностика познавательной сферы</a:t>
          </a:r>
          <a:endParaRPr lang="ru-RU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84BEA8D-8261-4CAA-B34B-28BA5A43047B}" type="parTrans" cxnId="{43C024AD-B17F-4C64-A56F-C4FE6E1D843C}">
      <dgm:prSet/>
      <dgm:spPr/>
      <dgm:t>
        <a:bodyPr/>
        <a:lstStyle/>
        <a:p>
          <a:endParaRPr lang="ru-RU" sz="3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C311AD0-055B-4AE2-8D5E-E059991A6FAB}" type="sibTrans" cxnId="{43C024AD-B17F-4C64-A56F-C4FE6E1D843C}">
      <dgm:prSet/>
      <dgm:spPr/>
      <dgm:t>
        <a:bodyPr/>
        <a:lstStyle/>
        <a:p>
          <a:endParaRPr lang="ru-RU" sz="3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E076148-9302-4DA6-B55E-F88F9EE36454}">
      <dgm:prSet phldrT="[Текст]" custT="1"/>
      <dgm:spPr/>
      <dgm:t>
        <a:bodyPr/>
        <a:lstStyle/>
        <a:p>
          <a:r>
            <a: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Диагностика эмоционально-волевой сферы</a:t>
          </a:r>
          <a:endParaRPr lang="ru-RU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07D84FC-9A24-4729-B777-3877683A8FEF}" type="parTrans" cxnId="{41FA11E0-4D74-4839-8D5C-19F80D57B3CE}">
      <dgm:prSet/>
      <dgm:spPr/>
      <dgm:t>
        <a:bodyPr/>
        <a:lstStyle/>
        <a:p>
          <a:endParaRPr lang="ru-RU" sz="3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E38995-1E65-4D27-9B13-22F26B7096D3}" type="sibTrans" cxnId="{41FA11E0-4D74-4839-8D5C-19F80D57B3CE}">
      <dgm:prSet/>
      <dgm:spPr/>
      <dgm:t>
        <a:bodyPr/>
        <a:lstStyle/>
        <a:p>
          <a:endParaRPr lang="ru-RU" sz="3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69E4644-70F3-4F7F-BBE9-B8D0B6CC1A16}" type="pres">
      <dgm:prSet presAssocID="{49428F7C-7528-4CF7-989B-D0B3B69D41C7}" presName="linearFlow" presStyleCnt="0">
        <dgm:presLayoutVars>
          <dgm:dir/>
          <dgm:resizeHandles val="exact"/>
        </dgm:presLayoutVars>
      </dgm:prSet>
      <dgm:spPr/>
    </dgm:pt>
    <dgm:pt modelId="{E7BD1368-C510-4F68-9074-79F24DC32C79}" type="pres">
      <dgm:prSet presAssocID="{B1010038-4EFD-49E1-8FA7-4894D5A7A668}" presName="composite" presStyleCnt="0"/>
      <dgm:spPr/>
    </dgm:pt>
    <dgm:pt modelId="{3DF544C3-8240-4721-92A6-24C35D06F5EA}" type="pres">
      <dgm:prSet presAssocID="{B1010038-4EFD-49E1-8FA7-4894D5A7A668}" presName="imgShp" presStyleLbl="fgImgPlace1" presStyleIdx="0" presStyleCnt="3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000" b="-4000"/>
          </a:stretch>
        </a:blipFill>
      </dgm:spPr>
    </dgm:pt>
    <dgm:pt modelId="{546DBFD7-D77B-4B0C-9408-236CD38BEEF8}" type="pres">
      <dgm:prSet presAssocID="{B1010038-4EFD-49E1-8FA7-4894D5A7A668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CB6752-3B49-4232-B915-F870A2057C37}" type="pres">
      <dgm:prSet presAssocID="{7840268A-3AF4-4DF3-9090-62B4E1E2CB80}" presName="spacing" presStyleCnt="0"/>
      <dgm:spPr/>
    </dgm:pt>
    <dgm:pt modelId="{E5CE06E8-3DD3-48E1-A997-1595B018D92C}" type="pres">
      <dgm:prSet presAssocID="{31E3AA39-5520-4CA0-9EC5-B6FF0FDEA811}" presName="composite" presStyleCnt="0"/>
      <dgm:spPr/>
    </dgm:pt>
    <dgm:pt modelId="{4FEBE03A-6FC0-481D-A158-F5F9E2E74C4C}" type="pres">
      <dgm:prSet presAssocID="{31E3AA39-5520-4CA0-9EC5-B6FF0FDEA811}" presName="imgShp" presStyleLbl="fgImgPlace1" presStyleIdx="1" presStyleCnt="3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solidFill>
            <a:schemeClr val="bg1"/>
          </a:solidFill>
        </a:ln>
      </dgm:spPr>
    </dgm:pt>
    <dgm:pt modelId="{119325B2-0ED3-45D5-85F7-6B493D3E0ABD}" type="pres">
      <dgm:prSet presAssocID="{31E3AA39-5520-4CA0-9EC5-B6FF0FDEA811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D378CE-9DB2-469A-AE6F-35FAFBA58414}" type="pres">
      <dgm:prSet presAssocID="{BC311AD0-055B-4AE2-8D5E-E059991A6FAB}" presName="spacing" presStyleCnt="0"/>
      <dgm:spPr/>
    </dgm:pt>
    <dgm:pt modelId="{07B14D81-7B36-4B49-9A6C-6F919887A9F2}" type="pres">
      <dgm:prSet presAssocID="{9E076148-9302-4DA6-B55E-F88F9EE36454}" presName="composite" presStyleCnt="0"/>
      <dgm:spPr/>
    </dgm:pt>
    <dgm:pt modelId="{671A978E-237F-4FE9-80AA-2313D4D848A5}" type="pres">
      <dgm:prSet presAssocID="{9E076148-9302-4DA6-B55E-F88F9EE36454}" presName="imgShp" presStyleLbl="fgImgPlace1" presStyleIdx="2" presStyleCnt="3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000" b="-4000"/>
          </a:stretch>
        </a:blipFill>
      </dgm:spPr>
    </dgm:pt>
    <dgm:pt modelId="{93F35E5B-BDE2-49C1-92CB-06201A060715}" type="pres">
      <dgm:prSet presAssocID="{9E076148-9302-4DA6-B55E-F88F9EE36454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5049143-60E8-459E-9080-353078C98B7E}" type="presOf" srcId="{9E076148-9302-4DA6-B55E-F88F9EE36454}" destId="{93F35E5B-BDE2-49C1-92CB-06201A060715}" srcOrd="0" destOrd="0" presId="urn:microsoft.com/office/officeart/2005/8/layout/vList3#2"/>
    <dgm:cxn modelId="{D540C0DB-A2F7-4A2A-B354-AD25003C0859}" srcId="{49428F7C-7528-4CF7-989B-D0B3B69D41C7}" destId="{B1010038-4EFD-49E1-8FA7-4894D5A7A668}" srcOrd="0" destOrd="0" parTransId="{9B2A35B0-C266-46A9-B82B-2A32A46C016C}" sibTransId="{7840268A-3AF4-4DF3-9090-62B4E1E2CB80}"/>
    <dgm:cxn modelId="{41FA11E0-4D74-4839-8D5C-19F80D57B3CE}" srcId="{49428F7C-7528-4CF7-989B-D0B3B69D41C7}" destId="{9E076148-9302-4DA6-B55E-F88F9EE36454}" srcOrd="2" destOrd="0" parTransId="{D07D84FC-9A24-4729-B777-3877683A8FEF}" sibTransId="{AFE38995-1E65-4D27-9B13-22F26B7096D3}"/>
    <dgm:cxn modelId="{751FF654-23F1-4B48-B475-25A4804BA175}" type="presOf" srcId="{B1010038-4EFD-49E1-8FA7-4894D5A7A668}" destId="{546DBFD7-D77B-4B0C-9408-236CD38BEEF8}" srcOrd="0" destOrd="0" presId="urn:microsoft.com/office/officeart/2005/8/layout/vList3#2"/>
    <dgm:cxn modelId="{3619BCDB-3437-463E-879F-29E9390FBF5A}" type="presOf" srcId="{49428F7C-7528-4CF7-989B-D0B3B69D41C7}" destId="{E69E4644-70F3-4F7F-BBE9-B8D0B6CC1A16}" srcOrd="0" destOrd="0" presId="urn:microsoft.com/office/officeart/2005/8/layout/vList3#2"/>
    <dgm:cxn modelId="{2F48E48E-1B4B-4675-B7CD-F17881309127}" type="presOf" srcId="{31E3AA39-5520-4CA0-9EC5-B6FF0FDEA811}" destId="{119325B2-0ED3-45D5-85F7-6B493D3E0ABD}" srcOrd="0" destOrd="0" presId="urn:microsoft.com/office/officeart/2005/8/layout/vList3#2"/>
    <dgm:cxn modelId="{43C024AD-B17F-4C64-A56F-C4FE6E1D843C}" srcId="{49428F7C-7528-4CF7-989B-D0B3B69D41C7}" destId="{31E3AA39-5520-4CA0-9EC5-B6FF0FDEA811}" srcOrd="1" destOrd="0" parTransId="{684BEA8D-8261-4CAA-B34B-28BA5A43047B}" sibTransId="{BC311AD0-055B-4AE2-8D5E-E059991A6FAB}"/>
    <dgm:cxn modelId="{8C4A5FBF-F503-4531-B9A5-A92CDA8AA64F}" type="presParOf" srcId="{E69E4644-70F3-4F7F-BBE9-B8D0B6CC1A16}" destId="{E7BD1368-C510-4F68-9074-79F24DC32C79}" srcOrd="0" destOrd="0" presId="urn:microsoft.com/office/officeart/2005/8/layout/vList3#2"/>
    <dgm:cxn modelId="{3209B22A-3526-4817-9B55-0AD74A7C3C44}" type="presParOf" srcId="{E7BD1368-C510-4F68-9074-79F24DC32C79}" destId="{3DF544C3-8240-4721-92A6-24C35D06F5EA}" srcOrd="0" destOrd="0" presId="urn:microsoft.com/office/officeart/2005/8/layout/vList3#2"/>
    <dgm:cxn modelId="{94BEC9CB-9B79-4E5F-9C54-34E628665670}" type="presParOf" srcId="{E7BD1368-C510-4F68-9074-79F24DC32C79}" destId="{546DBFD7-D77B-4B0C-9408-236CD38BEEF8}" srcOrd="1" destOrd="0" presId="urn:microsoft.com/office/officeart/2005/8/layout/vList3#2"/>
    <dgm:cxn modelId="{B11CECCF-0E6A-4120-A5FB-5E360893DC5B}" type="presParOf" srcId="{E69E4644-70F3-4F7F-BBE9-B8D0B6CC1A16}" destId="{40CB6752-3B49-4232-B915-F870A2057C37}" srcOrd="1" destOrd="0" presId="urn:microsoft.com/office/officeart/2005/8/layout/vList3#2"/>
    <dgm:cxn modelId="{386D2C52-7FAF-4ADF-B7CC-301903C95927}" type="presParOf" srcId="{E69E4644-70F3-4F7F-BBE9-B8D0B6CC1A16}" destId="{E5CE06E8-3DD3-48E1-A997-1595B018D92C}" srcOrd="2" destOrd="0" presId="urn:microsoft.com/office/officeart/2005/8/layout/vList3#2"/>
    <dgm:cxn modelId="{4AA97837-1030-4B09-AB68-4D280CAEA190}" type="presParOf" srcId="{E5CE06E8-3DD3-48E1-A997-1595B018D92C}" destId="{4FEBE03A-6FC0-481D-A158-F5F9E2E74C4C}" srcOrd="0" destOrd="0" presId="urn:microsoft.com/office/officeart/2005/8/layout/vList3#2"/>
    <dgm:cxn modelId="{4F96BCDC-0BB6-4FF4-B901-DD30ACEDCC6B}" type="presParOf" srcId="{E5CE06E8-3DD3-48E1-A997-1595B018D92C}" destId="{119325B2-0ED3-45D5-85F7-6B493D3E0ABD}" srcOrd="1" destOrd="0" presId="urn:microsoft.com/office/officeart/2005/8/layout/vList3#2"/>
    <dgm:cxn modelId="{07A915C1-AC8C-4C6A-B932-0BFE3585B215}" type="presParOf" srcId="{E69E4644-70F3-4F7F-BBE9-B8D0B6CC1A16}" destId="{21D378CE-9DB2-469A-AE6F-35FAFBA58414}" srcOrd="3" destOrd="0" presId="urn:microsoft.com/office/officeart/2005/8/layout/vList3#2"/>
    <dgm:cxn modelId="{BC08D691-234C-4593-89DB-4C208DF95C0E}" type="presParOf" srcId="{E69E4644-70F3-4F7F-BBE9-B8D0B6CC1A16}" destId="{07B14D81-7B36-4B49-9A6C-6F919887A9F2}" srcOrd="4" destOrd="0" presId="urn:microsoft.com/office/officeart/2005/8/layout/vList3#2"/>
    <dgm:cxn modelId="{9CD8D711-6C76-43D8-BBDE-A72371B7242A}" type="presParOf" srcId="{07B14D81-7B36-4B49-9A6C-6F919887A9F2}" destId="{671A978E-237F-4FE9-80AA-2313D4D848A5}" srcOrd="0" destOrd="0" presId="urn:microsoft.com/office/officeart/2005/8/layout/vList3#2"/>
    <dgm:cxn modelId="{1D580E11-BB8F-4EE7-9E15-54F492087378}" type="presParOf" srcId="{07B14D81-7B36-4B49-9A6C-6F919887A9F2}" destId="{93F35E5B-BDE2-49C1-92CB-06201A060715}" srcOrd="1" destOrd="0" presId="urn:microsoft.com/office/officeart/2005/8/layout/vList3#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FB51554-9849-4A48-8B07-19AEEA9E2A72}" type="doc">
      <dgm:prSet loTypeId="urn:microsoft.com/office/officeart/2005/8/layout/lProcess3" loCatId="process" qsTypeId="urn:microsoft.com/office/officeart/2005/8/quickstyle/simple1" qsCatId="simple" csTypeId="urn:microsoft.com/office/officeart/2005/8/colors/colorful1#9" csCatId="colorful" phldr="1"/>
      <dgm:spPr/>
      <dgm:t>
        <a:bodyPr/>
        <a:lstStyle/>
        <a:p>
          <a:endParaRPr lang="ru-RU"/>
        </a:p>
      </dgm:t>
    </dgm:pt>
    <dgm:pt modelId="{E8E226A9-42EC-4D33-85E8-DDE8D6621B88}">
      <dgm:prSet phldrT="[Текст]" custT="1"/>
      <dgm:spPr/>
      <dgm:t>
        <a:bodyPr/>
        <a:lstStyle/>
        <a:p>
          <a:r>
            <a: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1 день</a:t>
          </a:r>
          <a:endParaRPr lang="ru-RU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D6843D3-02FC-4014-BEC5-597A3D340502}" type="parTrans" cxnId="{2642744F-B8DD-47FC-9FC6-F8DF004A15BD}">
      <dgm:prSet/>
      <dgm:spPr/>
      <dgm:t>
        <a:bodyPr/>
        <a:lstStyle/>
        <a:p>
          <a:endParaRPr lang="ru-RU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9438BC9-5CA7-49CC-BB59-64F692DABF6C}" type="sibTrans" cxnId="{2642744F-B8DD-47FC-9FC6-F8DF004A15BD}">
      <dgm:prSet custT="1"/>
      <dgm:spPr/>
      <dgm:t>
        <a:bodyPr/>
        <a:lstStyle/>
        <a:p>
          <a:endParaRPr lang="ru-RU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B5CC251-027E-4905-862B-E6E557D26FAD}">
      <dgm:prSet phldrT="[Текст]" custT="1"/>
      <dgm:spPr/>
      <dgm:t>
        <a:bodyPr/>
        <a:lstStyle/>
        <a:p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Где я? Остановись. 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A8F7177-5DC4-4BC2-A1FF-28E1F08E42D1}" type="parTrans" cxnId="{63EBDC00-10D4-4A8A-8611-10D1A04AA6C9}">
      <dgm:prSet/>
      <dgm:spPr/>
      <dgm:t>
        <a:bodyPr/>
        <a:lstStyle/>
        <a:p>
          <a:endParaRPr lang="ru-RU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2198983-F2BD-4024-B13E-37DE3919A612}" type="sibTrans" cxnId="{63EBDC00-10D4-4A8A-8611-10D1A04AA6C9}">
      <dgm:prSet/>
      <dgm:spPr/>
      <dgm:t>
        <a:bodyPr/>
        <a:lstStyle/>
        <a:p>
          <a:endParaRPr lang="ru-RU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CDF9318-C426-4905-BCCD-78EBC17F61B7}">
      <dgm:prSet phldrT="[Текст]" custT="1"/>
      <dgm:spPr/>
      <dgm:t>
        <a:bodyPr/>
        <a:lstStyle/>
        <a:p>
          <a:r>
            <a: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 день</a:t>
          </a:r>
          <a:endParaRPr lang="ru-RU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6F2CDDD-9F73-430D-8B8A-48089095042F}" type="parTrans" cxnId="{632277BB-4F4E-4DFE-83D8-C5D92E3483B9}">
      <dgm:prSet/>
      <dgm:spPr/>
      <dgm:t>
        <a:bodyPr/>
        <a:lstStyle/>
        <a:p>
          <a:endParaRPr lang="ru-RU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9900738-D475-463E-905E-2F7FE5918429}" type="sibTrans" cxnId="{632277BB-4F4E-4DFE-83D8-C5D92E3483B9}">
      <dgm:prSet custT="1"/>
      <dgm:spPr/>
      <dgm:t>
        <a:bodyPr/>
        <a:lstStyle/>
        <a:p>
          <a:endParaRPr lang="ru-RU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78EDD6A-F885-4BE8-9006-C42DF7517085}">
      <dgm:prSet phldrT="[Текст]" custT="1"/>
      <dgm:spPr/>
      <dgm:t>
        <a:bodyPr/>
        <a:lstStyle/>
        <a:p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Кто я? Исследуй. 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1DB9421-03B8-4518-A871-1D6EA9D79CFF}" type="parTrans" cxnId="{7AB6BC8A-1617-44D5-B3CD-74032CAF11E8}">
      <dgm:prSet/>
      <dgm:spPr/>
      <dgm:t>
        <a:bodyPr/>
        <a:lstStyle/>
        <a:p>
          <a:endParaRPr lang="ru-RU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C029C10-47BE-4717-8E77-96D80637FE00}" type="sibTrans" cxnId="{7AB6BC8A-1617-44D5-B3CD-74032CAF11E8}">
      <dgm:prSet/>
      <dgm:spPr/>
      <dgm:t>
        <a:bodyPr/>
        <a:lstStyle/>
        <a:p>
          <a:endParaRPr lang="ru-RU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C2F05DF-E392-414C-A08C-B397C3531C4D}">
      <dgm:prSet phldrT="[Текст]" custT="1"/>
      <dgm:spPr/>
      <dgm:t>
        <a:bodyPr/>
        <a:lstStyle/>
        <a:p>
          <a:r>
            <a: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3 день</a:t>
          </a:r>
          <a:endParaRPr lang="ru-RU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71B4D1-5FF8-4EAB-BBAF-15E9ED390B50}" type="parTrans" cxnId="{12BE8953-44E0-48F1-8AA3-C3FB6ACEA944}">
      <dgm:prSet/>
      <dgm:spPr/>
      <dgm:t>
        <a:bodyPr/>
        <a:lstStyle/>
        <a:p>
          <a:endParaRPr lang="ru-RU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6E63D0C-1461-468F-A5DA-44CDC7521F2B}" type="sibTrans" cxnId="{12BE8953-44E0-48F1-8AA3-C3FB6ACEA944}">
      <dgm:prSet/>
      <dgm:spPr/>
      <dgm:t>
        <a:bodyPr/>
        <a:lstStyle/>
        <a:p>
          <a:endParaRPr lang="ru-RU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8B5F5A-F845-4C13-ADC5-2D6FABBE8A86}">
      <dgm:prSet phldrT="[Текст]" custT="1"/>
      <dgm:spPr/>
      <dgm:t>
        <a:bodyPr/>
        <a:lstStyle/>
        <a:p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Куда идти? Выбери.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E27463-7569-40CB-A9A8-FE6F38679539}" type="parTrans" cxnId="{9D93D9A0-9A2C-4DB3-A378-C9844E0008E5}">
      <dgm:prSet/>
      <dgm:spPr/>
      <dgm:t>
        <a:bodyPr/>
        <a:lstStyle/>
        <a:p>
          <a:endParaRPr lang="ru-RU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B31AB1B-0FF4-4C70-BCA8-85DCECC7E723}" type="sibTrans" cxnId="{9D93D9A0-9A2C-4DB3-A378-C9844E0008E5}">
      <dgm:prSet/>
      <dgm:spPr/>
      <dgm:t>
        <a:bodyPr/>
        <a:lstStyle/>
        <a:p>
          <a:endParaRPr lang="ru-RU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679D874-064A-4083-BAFA-9C41A3A3E0E8}" type="pres">
      <dgm:prSet presAssocID="{BFB51554-9849-4A48-8B07-19AEEA9E2A72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1D69807E-F069-4556-B11B-13BA45730B45}" type="pres">
      <dgm:prSet presAssocID="{E8E226A9-42EC-4D33-85E8-DDE8D6621B88}" presName="horFlow" presStyleCnt="0"/>
      <dgm:spPr/>
    </dgm:pt>
    <dgm:pt modelId="{E45EE7EF-6ED9-42EE-9CD6-533DDF91264B}" type="pres">
      <dgm:prSet presAssocID="{E8E226A9-42EC-4D33-85E8-DDE8D6621B88}" presName="bigChev" presStyleLbl="node1" presStyleIdx="0" presStyleCnt="3" custScaleX="83546"/>
      <dgm:spPr/>
      <dgm:t>
        <a:bodyPr/>
        <a:lstStyle/>
        <a:p>
          <a:endParaRPr lang="ru-RU"/>
        </a:p>
      </dgm:t>
    </dgm:pt>
    <dgm:pt modelId="{FA36B910-5302-4E14-9CD6-686D128778DF}" type="pres">
      <dgm:prSet presAssocID="{BA8F7177-5DC4-4BC2-A1FF-28E1F08E42D1}" presName="parTrans" presStyleCnt="0"/>
      <dgm:spPr/>
    </dgm:pt>
    <dgm:pt modelId="{5F7A78F9-68AA-40F5-8108-B28EBDFF540E}" type="pres">
      <dgm:prSet presAssocID="{6B5CC251-027E-4905-862B-E6E557D26FAD}" presName="node" presStyleLbl="alignAccFollowNode1" presStyleIdx="0" presStyleCnt="3" custScaleX="11960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040DA3-4D2E-486A-A45A-E577873A65EC}" type="pres">
      <dgm:prSet presAssocID="{E8E226A9-42EC-4D33-85E8-DDE8D6621B88}" presName="vSp" presStyleCnt="0"/>
      <dgm:spPr/>
    </dgm:pt>
    <dgm:pt modelId="{E342C1D4-53DB-439E-8C5F-5193626C3CEB}" type="pres">
      <dgm:prSet presAssocID="{DCDF9318-C426-4905-BCCD-78EBC17F61B7}" presName="horFlow" presStyleCnt="0"/>
      <dgm:spPr/>
    </dgm:pt>
    <dgm:pt modelId="{1571F7EB-57A2-4665-BDBD-76D60045048F}" type="pres">
      <dgm:prSet presAssocID="{DCDF9318-C426-4905-BCCD-78EBC17F61B7}" presName="bigChev" presStyleLbl="node1" presStyleIdx="1" presStyleCnt="3" custScaleX="83546"/>
      <dgm:spPr/>
      <dgm:t>
        <a:bodyPr/>
        <a:lstStyle/>
        <a:p>
          <a:endParaRPr lang="ru-RU"/>
        </a:p>
      </dgm:t>
    </dgm:pt>
    <dgm:pt modelId="{A16AB88F-57F6-47A6-8B8A-F4D59E6FDA69}" type="pres">
      <dgm:prSet presAssocID="{71DB9421-03B8-4518-A871-1D6EA9D79CFF}" presName="parTrans" presStyleCnt="0"/>
      <dgm:spPr/>
    </dgm:pt>
    <dgm:pt modelId="{7688A94E-68BF-4C30-9234-6EBDA8686731}" type="pres">
      <dgm:prSet presAssocID="{578EDD6A-F885-4BE8-9006-C42DF7517085}" presName="node" presStyleLbl="alignAccFollowNode1" presStyleIdx="1" presStyleCnt="3" custScaleX="11960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DB3A9D-9935-4CBD-A388-CBCBE870921D}" type="pres">
      <dgm:prSet presAssocID="{DCDF9318-C426-4905-BCCD-78EBC17F61B7}" presName="vSp" presStyleCnt="0"/>
      <dgm:spPr/>
    </dgm:pt>
    <dgm:pt modelId="{5445AF6F-5372-4EB8-858B-51CB4AD0E05B}" type="pres">
      <dgm:prSet presAssocID="{4C2F05DF-E392-414C-A08C-B397C3531C4D}" presName="horFlow" presStyleCnt="0"/>
      <dgm:spPr/>
    </dgm:pt>
    <dgm:pt modelId="{7FD4BF94-F88A-485C-8147-22A9DA0840EA}" type="pres">
      <dgm:prSet presAssocID="{4C2F05DF-E392-414C-A08C-B397C3531C4D}" presName="bigChev" presStyleLbl="node1" presStyleIdx="2" presStyleCnt="3" custScaleX="83546"/>
      <dgm:spPr/>
      <dgm:t>
        <a:bodyPr/>
        <a:lstStyle/>
        <a:p>
          <a:endParaRPr lang="ru-RU"/>
        </a:p>
      </dgm:t>
    </dgm:pt>
    <dgm:pt modelId="{BCCDDD09-0117-4385-9FC2-FC4A0D19BA4B}" type="pres">
      <dgm:prSet presAssocID="{FDE27463-7569-40CB-A9A8-FE6F38679539}" presName="parTrans" presStyleCnt="0"/>
      <dgm:spPr/>
    </dgm:pt>
    <dgm:pt modelId="{A80BFC31-2EE5-4003-A17D-8D1FF13A44B3}" type="pres">
      <dgm:prSet presAssocID="{C18B5F5A-F845-4C13-ADC5-2D6FABBE8A86}" presName="node" presStyleLbl="alignAccFollowNode1" presStyleIdx="2" presStyleCnt="3" custScaleX="11960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35FBF67-6E31-46E5-953A-27D1C9598F9F}" type="presOf" srcId="{DCDF9318-C426-4905-BCCD-78EBC17F61B7}" destId="{1571F7EB-57A2-4665-BDBD-76D60045048F}" srcOrd="0" destOrd="0" presId="urn:microsoft.com/office/officeart/2005/8/layout/lProcess3"/>
    <dgm:cxn modelId="{9D93D9A0-9A2C-4DB3-A378-C9844E0008E5}" srcId="{4C2F05DF-E392-414C-A08C-B397C3531C4D}" destId="{C18B5F5A-F845-4C13-ADC5-2D6FABBE8A86}" srcOrd="0" destOrd="0" parTransId="{FDE27463-7569-40CB-A9A8-FE6F38679539}" sibTransId="{7B31AB1B-0FF4-4C70-BCA8-85DCECC7E723}"/>
    <dgm:cxn modelId="{4FF3601C-6573-4973-BC99-A3411DCBCE1D}" type="presOf" srcId="{578EDD6A-F885-4BE8-9006-C42DF7517085}" destId="{7688A94E-68BF-4C30-9234-6EBDA8686731}" srcOrd="0" destOrd="0" presId="urn:microsoft.com/office/officeart/2005/8/layout/lProcess3"/>
    <dgm:cxn modelId="{63EBDC00-10D4-4A8A-8611-10D1A04AA6C9}" srcId="{E8E226A9-42EC-4D33-85E8-DDE8D6621B88}" destId="{6B5CC251-027E-4905-862B-E6E557D26FAD}" srcOrd="0" destOrd="0" parTransId="{BA8F7177-5DC4-4BC2-A1FF-28E1F08E42D1}" sibTransId="{F2198983-F2BD-4024-B13E-37DE3919A612}"/>
    <dgm:cxn modelId="{2A32826E-4586-46EB-9545-0CE330CEC35C}" type="presOf" srcId="{BFB51554-9849-4A48-8B07-19AEEA9E2A72}" destId="{F679D874-064A-4083-BAFA-9C41A3A3E0E8}" srcOrd="0" destOrd="0" presId="urn:microsoft.com/office/officeart/2005/8/layout/lProcess3"/>
    <dgm:cxn modelId="{FF2E0E5F-B839-4B2D-8D99-1D0644C202F1}" type="presOf" srcId="{6B5CC251-027E-4905-862B-E6E557D26FAD}" destId="{5F7A78F9-68AA-40F5-8108-B28EBDFF540E}" srcOrd="0" destOrd="0" presId="urn:microsoft.com/office/officeart/2005/8/layout/lProcess3"/>
    <dgm:cxn modelId="{B2DA4F56-2C96-4E2C-8243-A598BDFC038A}" type="presOf" srcId="{E8E226A9-42EC-4D33-85E8-DDE8D6621B88}" destId="{E45EE7EF-6ED9-42EE-9CD6-533DDF91264B}" srcOrd="0" destOrd="0" presId="urn:microsoft.com/office/officeart/2005/8/layout/lProcess3"/>
    <dgm:cxn modelId="{2642744F-B8DD-47FC-9FC6-F8DF004A15BD}" srcId="{BFB51554-9849-4A48-8B07-19AEEA9E2A72}" destId="{E8E226A9-42EC-4D33-85E8-DDE8D6621B88}" srcOrd="0" destOrd="0" parTransId="{8D6843D3-02FC-4014-BEC5-597A3D340502}" sibTransId="{59438BC9-5CA7-49CC-BB59-64F692DABF6C}"/>
    <dgm:cxn modelId="{632277BB-4F4E-4DFE-83D8-C5D92E3483B9}" srcId="{BFB51554-9849-4A48-8B07-19AEEA9E2A72}" destId="{DCDF9318-C426-4905-BCCD-78EBC17F61B7}" srcOrd="1" destOrd="0" parTransId="{56F2CDDD-9F73-430D-8B8A-48089095042F}" sibTransId="{E9900738-D475-463E-905E-2F7FE5918429}"/>
    <dgm:cxn modelId="{3393A359-1803-4A87-8650-F244E1471D53}" type="presOf" srcId="{4C2F05DF-E392-414C-A08C-B397C3531C4D}" destId="{7FD4BF94-F88A-485C-8147-22A9DA0840EA}" srcOrd="0" destOrd="0" presId="urn:microsoft.com/office/officeart/2005/8/layout/lProcess3"/>
    <dgm:cxn modelId="{7AB6BC8A-1617-44D5-B3CD-74032CAF11E8}" srcId="{DCDF9318-C426-4905-BCCD-78EBC17F61B7}" destId="{578EDD6A-F885-4BE8-9006-C42DF7517085}" srcOrd="0" destOrd="0" parTransId="{71DB9421-03B8-4518-A871-1D6EA9D79CFF}" sibTransId="{0C029C10-47BE-4717-8E77-96D80637FE00}"/>
    <dgm:cxn modelId="{12BE8953-44E0-48F1-8AA3-C3FB6ACEA944}" srcId="{BFB51554-9849-4A48-8B07-19AEEA9E2A72}" destId="{4C2F05DF-E392-414C-A08C-B397C3531C4D}" srcOrd="2" destOrd="0" parTransId="{A271B4D1-5FF8-4EAB-BBAF-15E9ED390B50}" sibTransId="{96E63D0C-1461-468F-A5DA-44CDC7521F2B}"/>
    <dgm:cxn modelId="{580CB79F-D792-49FF-B9EF-E7B5B17F6168}" type="presOf" srcId="{C18B5F5A-F845-4C13-ADC5-2D6FABBE8A86}" destId="{A80BFC31-2EE5-4003-A17D-8D1FF13A44B3}" srcOrd="0" destOrd="0" presId="urn:microsoft.com/office/officeart/2005/8/layout/lProcess3"/>
    <dgm:cxn modelId="{C1F2FA85-911D-4226-A82D-F17B539C226E}" type="presParOf" srcId="{F679D874-064A-4083-BAFA-9C41A3A3E0E8}" destId="{1D69807E-F069-4556-B11B-13BA45730B45}" srcOrd="0" destOrd="0" presId="urn:microsoft.com/office/officeart/2005/8/layout/lProcess3"/>
    <dgm:cxn modelId="{67F424B5-AAD8-45D4-986B-3EE47024CDAA}" type="presParOf" srcId="{1D69807E-F069-4556-B11B-13BA45730B45}" destId="{E45EE7EF-6ED9-42EE-9CD6-533DDF91264B}" srcOrd="0" destOrd="0" presId="urn:microsoft.com/office/officeart/2005/8/layout/lProcess3"/>
    <dgm:cxn modelId="{7CFB108F-6BA0-4F22-94FD-337042DF73AB}" type="presParOf" srcId="{1D69807E-F069-4556-B11B-13BA45730B45}" destId="{FA36B910-5302-4E14-9CD6-686D128778DF}" srcOrd="1" destOrd="0" presId="urn:microsoft.com/office/officeart/2005/8/layout/lProcess3"/>
    <dgm:cxn modelId="{0ECFF85F-80C6-437F-BE39-C11EF470DE6E}" type="presParOf" srcId="{1D69807E-F069-4556-B11B-13BA45730B45}" destId="{5F7A78F9-68AA-40F5-8108-B28EBDFF540E}" srcOrd="2" destOrd="0" presId="urn:microsoft.com/office/officeart/2005/8/layout/lProcess3"/>
    <dgm:cxn modelId="{2C2AB496-5E57-490A-A6D7-D76D706FC4A2}" type="presParOf" srcId="{F679D874-064A-4083-BAFA-9C41A3A3E0E8}" destId="{14040DA3-4D2E-486A-A45A-E577873A65EC}" srcOrd="1" destOrd="0" presId="urn:microsoft.com/office/officeart/2005/8/layout/lProcess3"/>
    <dgm:cxn modelId="{B21A64B0-41B9-4D8E-BE70-83CECA859809}" type="presParOf" srcId="{F679D874-064A-4083-BAFA-9C41A3A3E0E8}" destId="{E342C1D4-53DB-439E-8C5F-5193626C3CEB}" srcOrd="2" destOrd="0" presId="urn:microsoft.com/office/officeart/2005/8/layout/lProcess3"/>
    <dgm:cxn modelId="{61DB82B9-ADC3-4BAE-A211-FEBC119DF0E3}" type="presParOf" srcId="{E342C1D4-53DB-439E-8C5F-5193626C3CEB}" destId="{1571F7EB-57A2-4665-BDBD-76D60045048F}" srcOrd="0" destOrd="0" presId="urn:microsoft.com/office/officeart/2005/8/layout/lProcess3"/>
    <dgm:cxn modelId="{CCCA89A1-2C14-4197-9EE1-B59252AF77DB}" type="presParOf" srcId="{E342C1D4-53DB-439E-8C5F-5193626C3CEB}" destId="{A16AB88F-57F6-47A6-8B8A-F4D59E6FDA69}" srcOrd="1" destOrd="0" presId="urn:microsoft.com/office/officeart/2005/8/layout/lProcess3"/>
    <dgm:cxn modelId="{CFAA427D-C258-4217-9C4A-96756960CDC7}" type="presParOf" srcId="{E342C1D4-53DB-439E-8C5F-5193626C3CEB}" destId="{7688A94E-68BF-4C30-9234-6EBDA8686731}" srcOrd="2" destOrd="0" presId="urn:microsoft.com/office/officeart/2005/8/layout/lProcess3"/>
    <dgm:cxn modelId="{835E59C8-EDF1-4AAB-AFE0-7EA06DAE5C2E}" type="presParOf" srcId="{F679D874-064A-4083-BAFA-9C41A3A3E0E8}" destId="{FFDB3A9D-9935-4CBD-A388-CBCBE870921D}" srcOrd="3" destOrd="0" presId="urn:microsoft.com/office/officeart/2005/8/layout/lProcess3"/>
    <dgm:cxn modelId="{7690408E-DC25-4338-ABD5-9F7CE7FF0C5A}" type="presParOf" srcId="{F679D874-064A-4083-BAFA-9C41A3A3E0E8}" destId="{5445AF6F-5372-4EB8-858B-51CB4AD0E05B}" srcOrd="4" destOrd="0" presId="urn:microsoft.com/office/officeart/2005/8/layout/lProcess3"/>
    <dgm:cxn modelId="{9ECB25F4-AA01-4AAC-9A5A-58B332C7FD37}" type="presParOf" srcId="{5445AF6F-5372-4EB8-858B-51CB4AD0E05B}" destId="{7FD4BF94-F88A-485C-8147-22A9DA0840EA}" srcOrd="0" destOrd="0" presId="urn:microsoft.com/office/officeart/2005/8/layout/lProcess3"/>
    <dgm:cxn modelId="{13BE8CD4-898A-4980-AFB0-0D814DEB112D}" type="presParOf" srcId="{5445AF6F-5372-4EB8-858B-51CB4AD0E05B}" destId="{BCCDDD09-0117-4385-9FC2-FC4A0D19BA4B}" srcOrd="1" destOrd="0" presId="urn:microsoft.com/office/officeart/2005/8/layout/lProcess3"/>
    <dgm:cxn modelId="{4F1E4855-695A-40C7-B325-330D924C0CE5}" type="presParOf" srcId="{5445AF6F-5372-4EB8-858B-51CB4AD0E05B}" destId="{A80BFC31-2EE5-4003-A17D-8D1FF13A44B3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A34FFB9-DE01-4C9A-AFB8-7EB84B703F5C}" type="doc">
      <dgm:prSet loTypeId="urn:microsoft.com/office/officeart/2008/layout/HorizontalMultiLevelHierarchy" loCatId="hierarchy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7E68BE9-1CAF-4508-8B5F-C4ACB27E30A7}">
      <dgm:prSet phldrT="[Текст]"/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Осознанный </a:t>
          </a:r>
        </a:p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выбор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95DBE2B-FEC8-42D4-B141-9A5DE16FB75D}" type="parTrans" cxnId="{37961262-F257-4211-9A67-776326835C53}">
      <dgm:prSet/>
      <dgm:spPr/>
      <dgm:t>
        <a:bodyPr/>
        <a:lstStyle/>
        <a:p>
          <a:endParaRPr lang="ru-RU"/>
        </a:p>
      </dgm:t>
    </dgm:pt>
    <dgm:pt modelId="{FDC3D3F6-BE7E-4636-A0BE-1BA28A4D0F2C}" type="sibTrans" cxnId="{37961262-F257-4211-9A67-776326835C53}">
      <dgm:prSet/>
      <dgm:spPr/>
      <dgm:t>
        <a:bodyPr/>
        <a:lstStyle/>
        <a:p>
          <a:endParaRPr lang="ru-RU"/>
        </a:p>
      </dgm:t>
    </dgm:pt>
    <dgm:pt modelId="{8B49A03C-9EE3-4ADF-989A-DA2E4D0023AB}">
      <dgm:prSet phldrT="[Текст]"/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Внешний мир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BD2D102-5434-480E-8308-932F5CF55212}" type="parTrans" cxnId="{09CC5550-EABC-45FA-9E47-F568E104B7EC}">
      <dgm:prSet/>
      <dgm:spPr/>
      <dgm:t>
        <a:bodyPr/>
        <a:lstStyle/>
        <a:p>
          <a:endParaRPr lang="ru-RU"/>
        </a:p>
      </dgm:t>
    </dgm:pt>
    <dgm:pt modelId="{78FB39E9-BA96-4B93-BCBA-49BEC3E68A9A}" type="sibTrans" cxnId="{09CC5550-EABC-45FA-9E47-F568E104B7EC}">
      <dgm:prSet/>
      <dgm:spPr/>
      <dgm:t>
        <a:bodyPr/>
        <a:lstStyle/>
        <a:p>
          <a:endParaRPr lang="ru-RU"/>
        </a:p>
      </dgm:t>
    </dgm:pt>
    <dgm:pt modelId="{B965065B-3343-4F91-85C8-A496CE6B758F}">
      <dgm:prSet phldrT="[Текст]"/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Внутренний мир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5F8AFE8-8300-4E8B-9143-A84022D53842}" type="parTrans" cxnId="{2D587EA7-2005-4E6B-84B5-2F30BE6D8F5B}">
      <dgm:prSet/>
      <dgm:spPr/>
      <dgm:t>
        <a:bodyPr/>
        <a:lstStyle/>
        <a:p>
          <a:endParaRPr lang="ru-RU"/>
        </a:p>
      </dgm:t>
    </dgm:pt>
    <dgm:pt modelId="{CEE6E12F-C8E8-4C77-B538-378A67C2EA59}" type="sibTrans" cxnId="{2D587EA7-2005-4E6B-84B5-2F30BE6D8F5B}">
      <dgm:prSet/>
      <dgm:spPr/>
      <dgm:t>
        <a:bodyPr/>
        <a:lstStyle/>
        <a:p>
          <a:endParaRPr lang="ru-RU"/>
        </a:p>
      </dgm:t>
    </dgm:pt>
    <dgm:pt modelId="{8C1F5E70-DAD3-4C1C-8D7D-E56A2A6EF5D1}">
      <dgm:prSet phldrT="[Текст]"/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Совмещение двух миро</a:t>
          </a:r>
          <a:r>
            <a:rPr lang="ru-RU" dirty="0" smtClean="0"/>
            <a:t>в</a:t>
          </a:r>
          <a:endParaRPr lang="ru-RU" dirty="0"/>
        </a:p>
      </dgm:t>
    </dgm:pt>
    <dgm:pt modelId="{DF24BA12-47C0-4CB2-A17A-77572EBFC789}" type="parTrans" cxnId="{3F517D70-E776-47F1-A163-60275831D02B}">
      <dgm:prSet/>
      <dgm:spPr/>
      <dgm:t>
        <a:bodyPr/>
        <a:lstStyle/>
        <a:p>
          <a:endParaRPr lang="ru-RU"/>
        </a:p>
      </dgm:t>
    </dgm:pt>
    <dgm:pt modelId="{4E239D25-1BA9-4451-B65A-52568DB9DBA1}" type="sibTrans" cxnId="{3F517D70-E776-47F1-A163-60275831D02B}">
      <dgm:prSet/>
      <dgm:spPr/>
      <dgm:t>
        <a:bodyPr/>
        <a:lstStyle/>
        <a:p>
          <a:endParaRPr lang="ru-RU"/>
        </a:p>
      </dgm:t>
    </dgm:pt>
    <dgm:pt modelId="{FCD68613-79B3-4C27-A4B9-3B03EF66B51B}" type="pres">
      <dgm:prSet presAssocID="{9A34FFB9-DE01-4C9A-AFB8-7EB84B703F5C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64AE1FE-F42E-41D3-8D4D-95BE884A1D76}" type="pres">
      <dgm:prSet presAssocID="{47E68BE9-1CAF-4508-8B5F-C4ACB27E30A7}" presName="root1" presStyleCnt="0"/>
      <dgm:spPr/>
    </dgm:pt>
    <dgm:pt modelId="{A3F0084B-8899-43F3-AB10-12075157E247}" type="pres">
      <dgm:prSet presAssocID="{47E68BE9-1CAF-4508-8B5F-C4ACB27E30A7}" presName="LevelOneTextNode" presStyleLbl="node0" presStyleIdx="0" presStyleCnt="1" custScaleX="12176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FCAF25D-5307-41B8-A689-D2EFA6477B1A}" type="pres">
      <dgm:prSet presAssocID="{47E68BE9-1CAF-4508-8B5F-C4ACB27E30A7}" presName="level2hierChild" presStyleCnt="0"/>
      <dgm:spPr/>
    </dgm:pt>
    <dgm:pt modelId="{AAB6B082-F0F6-4664-8E38-F9CA861F897E}" type="pres">
      <dgm:prSet presAssocID="{0BD2D102-5434-480E-8308-932F5CF55212}" presName="conn2-1" presStyleLbl="parChTrans1D2" presStyleIdx="0" presStyleCnt="3"/>
      <dgm:spPr/>
      <dgm:t>
        <a:bodyPr/>
        <a:lstStyle/>
        <a:p>
          <a:endParaRPr lang="ru-RU"/>
        </a:p>
      </dgm:t>
    </dgm:pt>
    <dgm:pt modelId="{789BF593-1B3A-46C0-B118-039EACDBF58C}" type="pres">
      <dgm:prSet presAssocID="{0BD2D102-5434-480E-8308-932F5CF55212}" presName="connTx" presStyleLbl="parChTrans1D2" presStyleIdx="0" presStyleCnt="3"/>
      <dgm:spPr/>
      <dgm:t>
        <a:bodyPr/>
        <a:lstStyle/>
        <a:p>
          <a:endParaRPr lang="ru-RU"/>
        </a:p>
      </dgm:t>
    </dgm:pt>
    <dgm:pt modelId="{1C7B26B1-1A32-45B1-9D79-36D4BDCCC97A}" type="pres">
      <dgm:prSet presAssocID="{8B49A03C-9EE3-4ADF-989A-DA2E4D0023AB}" presName="root2" presStyleCnt="0"/>
      <dgm:spPr/>
    </dgm:pt>
    <dgm:pt modelId="{13660132-8871-4DBF-BEF8-9DDCE4EBC359}" type="pres">
      <dgm:prSet presAssocID="{8B49A03C-9EE3-4ADF-989A-DA2E4D0023AB}" presName="LevelTwoTextNode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647EA08-D432-47BA-8559-28D0F7CF46C2}" type="pres">
      <dgm:prSet presAssocID="{8B49A03C-9EE3-4ADF-989A-DA2E4D0023AB}" presName="level3hierChild" presStyleCnt="0"/>
      <dgm:spPr/>
    </dgm:pt>
    <dgm:pt modelId="{78BCA80F-777F-4D61-BAD8-FDB59CC6C3D8}" type="pres">
      <dgm:prSet presAssocID="{55F8AFE8-8300-4E8B-9143-A84022D53842}" presName="conn2-1" presStyleLbl="parChTrans1D2" presStyleIdx="1" presStyleCnt="3"/>
      <dgm:spPr/>
      <dgm:t>
        <a:bodyPr/>
        <a:lstStyle/>
        <a:p>
          <a:endParaRPr lang="ru-RU"/>
        </a:p>
      </dgm:t>
    </dgm:pt>
    <dgm:pt modelId="{C8DD532D-98F2-4EEC-847A-1E939DA9DE55}" type="pres">
      <dgm:prSet presAssocID="{55F8AFE8-8300-4E8B-9143-A84022D53842}" presName="connTx" presStyleLbl="parChTrans1D2" presStyleIdx="1" presStyleCnt="3"/>
      <dgm:spPr/>
      <dgm:t>
        <a:bodyPr/>
        <a:lstStyle/>
        <a:p>
          <a:endParaRPr lang="ru-RU"/>
        </a:p>
      </dgm:t>
    </dgm:pt>
    <dgm:pt modelId="{0EE43A2C-CD5E-40EF-B2ED-B0B829DC3FCC}" type="pres">
      <dgm:prSet presAssocID="{B965065B-3343-4F91-85C8-A496CE6B758F}" presName="root2" presStyleCnt="0"/>
      <dgm:spPr/>
    </dgm:pt>
    <dgm:pt modelId="{1A710F86-0FFE-4B0A-BAE2-0C404559B087}" type="pres">
      <dgm:prSet presAssocID="{B965065B-3343-4F91-85C8-A496CE6B758F}" presName="LevelTwoTextNode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4D09EDC-016C-4644-AA59-9A68C236ED89}" type="pres">
      <dgm:prSet presAssocID="{B965065B-3343-4F91-85C8-A496CE6B758F}" presName="level3hierChild" presStyleCnt="0"/>
      <dgm:spPr/>
    </dgm:pt>
    <dgm:pt modelId="{2CA43A29-E67F-4F76-BFEE-ED5D2BFABFA2}" type="pres">
      <dgm:prSet presAssocID="{DF24BA12-47C0-4CB2-A17A-77572EBFC789}" presName="conn2-1" presStyleLbl="parChTrans1D2" presStyleIdx="2" presStyleCnt="3"/>
      <dgm:spPr/>
      <dgm:t>
        <a:bodyPr/>
        <a:lstStyle/>
        <a:p>
          <a:endParaRPr lang="ru-RU"/>
        </a:p>
      </dgm:t>
    </dgm:pt>
    <dgm:pt modelId="{EE9DE0B9-6960-4E89-B1CE-2951DA5EBAB9}" type="pres">
      <dgm:prSet presAssocID="{DF24BA12-47C0-4CB2-A17A-77572EBFC789}" presName="connTx" presStyleLbl="parChTrans1D2" presStyleIdx="2" presStyleCnt="3"/>
      <dgm:spPr/>
      <dgm:t>
        <a:bodyPr/>
        <a:lstStyle/>
        <a:p>
          <a:endParaRPr lang="ru-RU"/>
        </a:p>
      </dgm:t>
    </dgm:pt>
    <dgm:pt modelId="{2C353B27-2C29-43F6-9083-6CFAA1957091}" type="pres">
      <dgm:prSet presAssocID="{8C1F5E70-DAD3-4C1C-8D7D-E56A2A6EF5D1}" presName="root2" presStyleCnt="0"/>
      <dgm:spPr/>
    </dgm:pt>
    <dgm:pt modelId="{8039B517-7324-48D3-8B19-9B34B8DADEA0}" type="pres">
      <dgm:prSet presAssocID="{8C1F5E70-DAD3-4C1C-8D7D-E56A2A6EF5D1}" presName="LevelTwoTextNode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DE35288-E606-4C0B-B682-87C360854DF3}" type="pres">
      <dgm:prSet presAssocID="{8C1F5E70-DAD3-4C1C-8D7D-E56A2A6EF5D1}" presName="level3hierChild" presStyleCnt="0"/>
      <dgm:spPr/>
    </dgm:pt>
  </dgm:ptLst>
  <dgm:cxnLst>
    <dgm:cxn modelId="{37961262-F257-4211-9A67-776326835C53}" srcId="{9A34FFB9-DE01-4C9A-AFB8-7EB84B703F5C}" destId="{47E68BE9-1CAF-4508-8B5F-C4ACB27E30A7}" srcOrd="0" destOrd="0" parTransId="{495DBE2B-FEC8-42D4-B141-9A5DE16FB75D}" sibTransId="{FDC3D3F6-BE7E-4636-A0BE-1BA28A4D0F2C}"/>
    <dgm:cxn modelId="{09CC5550-EABC-45FA-9E47-F568E104B7EC}" srcId="{47E68BE9-1CAF-4508-8B5F-C4ACB27E30A7}" destId="{8B49A03C-9EE3-4ADF-989A-DA2E4D0023AB}" srcOrd="0" destOrd="0" parTransId="{0BD2D102-5434-480E-8308-932F5CF55212}" sibTransId="{78FB39E9-BA96-4B93-BCBA-49BEC3E68A9A}"/>
    <dgm:cxn modelId="{0B1746E9-F651-4FBE-B1A2-53FED5389146}" type="presOf" srcId="{DF24BA12-47C0-4CB2-A17A-77572EBFC789}" destId="{2CA43A29-E67F-4F76-BFEE-ED5D2BFABFA2}" srcOrd="0" destOrd="0" presId="urn:microsoft.com/office/officeart/2008/layout/HorizontalMultiLevelHierarchy"/>
    <dgm:cxn modelId="{09567FD1-A188-40C4-B257-A99A0DD9EAA9}" type="presOf" srcId="{8B49A03C-9EE3-4ADF-989A-DA2E4D0023AB}" destId="{13660132-8871-4DBF-BEF8-9DDCE4EBC359}" srcOrd="0" destOrd="0" presId="urn:microsoft.com/office/officeart/2008/layout/HorizontalMultiLevelHierarchy"/>
    <dgm:cxn modelId="{A69E0421-C340-478C-A6BB-442A63C69C19}" type="presOf" srcId="{55F8AFE8-8300-4E8B-9143-A84022D53842}" destId="{78BCA80F-777F-4D61-BAD8-FDB59CC6C3D8}" srcOrd="0" destOrd="0" presId="urn:microsoft.com/office/officeart/2008/layout/HorizontalMultiLevelHierarchy"/>
    <dgm:cxn modelId="{5C31FF26-FF44-41B7-AA11-F8A8F3516E4F}" type="presOf" srcId="{0BD2D102-5434-480E-8308-932F5CF55212}" destId="{789BF593-1B3A-46C0-B118-039EACDBF58C}" srcOrd="1" destOrd="0" presId="urn:microsoft.com/office/officeart/2008/layout/HorizontalMultiLevelHierarchy"/>
    <dgm:cxn modelId="{B7035D1B-2B29-4E06-95A6-8E3DD4A10CF6}" type="presOf" srcId="{47E68BE9-1CAF-4508-8B5F-C4ACB27E30A7}" destId="{A3F0084B-8899-43F3-AB10-12075157E247}" srcOrd="0" destOrd="0" presId="urn:microsoft.com/office/officeart/2008/layout/HorizontalMultiLevelHierarchy"/>
    <dgm:cxn modelId="{3F517D70-E776-47F1-A163-60275831D02B}" srcId="{47E68BE9-1CAF-4508-8B5F-C4ACB27E30A7}" destId="{8C1F5E70-DAD3-4C1C-8D7D-E56A2A6EF5D1}" srcOrd="2" destOrd="0" parTransId="{DF24BA12-47C0-4CB2-A17A-77572EBFC789}" sibTransId="{4E239D25-1BA9-4451-B65A-52568DB9DBA1}"/>
    <dgm:cxn modelId="{011CBDD9-0602-4687-B75C-1F7179317C6D}" type="presOf" srcId="{55F8AFE8-8300-4E8B-9143-A84022D53842}" destId="{C8DD532D-98F2-4EEC-847A-1E939DA9DE55}" srcOrd="1" destOrd="0" presId="urn:microsoft.com/office/officeart/2008/layout/HorizontalMultiLevelHierarchy"/>
    <dgm:cxn modelId="{09303B9D-0B64-4E1D-AB0C-FAC1E06D221F}" type="presOf" srcId="{B965065B-3343-4F91-85C8-A496CE6B758F}" destId="{1A710F86-0FFE-4B0A-BAE2-0C404559B087}" srcOrd="0" destOrd="0" presId="urn:microsoft.com/office/officeart/2008/layout/HorizontalMultiLevelHierarchy"/>
    <dgm:cxn modelId="{F2106C8C-C6C6-4727-8880-D97B378F2A28}" type="presOf" srcId="{9A34FFB9-DE01-4C9A-AFB8-7EB84B703F5C}" destId="{FCD68613-79B3-4C27-A4B9-3B03EF66B51B}" srcOrd="0" destOrd="0" presId="urn:microsoft.com/office/officeart/2008/layout/HorizontalMultiLevelHierarchy"/>
    <dgm:cxn modelId="{6FE4B544-5A06-445E-B2C1-E63A3599CD44}" type="presOf" srcId="{DF24BA12-47C0-4CB2-A17A-77572EBFC789}" destId="{EE9DE0B9-6960-4E89-B1CE-2951DA5EBAB9}" srcOrd="1" destOrd="0" presId="urn:microsoft.com/office/officeart/2008/layout/HorizontalMultiLevelHierarchy"/>
    <dgm:cxn modelId="{2D587EA7-2005-4E6B-84B5-2F30BE6D8F5B}" srcId="{47E68BE9-1CAF-4508-8B5F-C4ACB27E30A7}" destId="{B965065B-3343-4F91-85C8-A496CE6B758F}" srcOrd="1" destOrd="0" parTransId="{55F8AFE8-8300-4E8B-9143-A84022D53842}" sibTransId="{CEE6E12F-C8E8-4C77-B538-378A67C2EA59}"/>
    <dgm:cxn modelId="{13FBCAEC-8840-4A36-8B01-42A5CF7D4A2F}" type="presOf" srcId="{8C1F5E70-DAD3-4C1C-8D7D-E56A2A6EF5D1}" destId="{8039B517-7324-48D3-8B19-9B34B8DADEA0}" srcOrd="0" destOrd="0" presId="urn:microsoft.com/office/officeart/2008/layout/HorizontalMultiLevelHierarchy"/>
    <dgm:cxn modelId="{57865D01-45DB-46D7-A638-E5F6A8618F51}" type="presOf" srcId="{0BD2D102-5434-480E-8308-932F5CF55212}" destId="{AAB6B082-F0F6-4664-8E38-F9CA861F897E}" srcOrd="0" destOrd="0" presId="urn:microsoft.com/office/officeart/2008/layout/HorizontalMultiLevelHierarchy"/>
    <dgm:cxn modelId="{47D3CADA-75C5-4C2E-BD04-3FCB68BFF99B}" type="presParOf" srcId="{FCD68613-79B3-4C27-A4B9-3B03EF66B51B}" destId="{264AE1FE-F42E-41D3-8D4D-95BE884A1D76}" srcOrd="0" destOrd="0" presId="urn:microsoft.com/office/officeart/2008/layout/HorizontalMultiLevelHierarchy"/>
    <dgm:cxn modelId="{5424A680-78D6-4DF9-8397-ED7A774BED53}" type="presParOf" srcId="{264AE1FE-F42E-41D3-8D4D-95BE884A1D76}" destId="{A3F0084B-8899-43F3-AB10-12075157E247}" srcOrd="0" destOrd="0" presId="urn:microsoft.com/office/officeart/2008/layout/HorizontalMultiLevelHierarchy"/>
    <dgm:cxn modelId="{D83A5019-CA06-45A8-9E62-8938BD4D7989}" type="presParOf" srcId="{264AE1FE-F42E-41D3-8D4D-95BE884A1D76}" destId="{AFCAF25D-5307-41B8-A689-D2EFA6477B1A}" srcOrd="1" destOrd="0" presId="urn:microsoft.com/office/officeart/2008/layout/HorizontalMultiLevelHierarchy"/>
    <dgm:cxn modelId="{F713690C-D720-42E9-B36B-0CCD406BFCAF}" type="presParOf" srcId="{AFCAF25D-5307-41B8-A689-D2EFA6477B1A}" destId="{AAB6B082-F0F6-4664-8E38-F9CA861F897E}" srcOrd="0" destOrd="0" presId="urn:microsoft.com/office/officeart/2008/layout/HorizontalMultiLevelHierarchy"/>
    <dgm:cxn modelId="{E6AF4F99-E4B8-42AA-93CA-F375489E6CD1}" type="presParOf" srcId="{AAB6B082-F0F6-4664-8E38-F9CA861F897E}" destId="{789BF593-1B3A-46C0-B118-039EACDBF58C}" srcOrd="0" destOrd="0" presId="urn:microsoft.com/office/officeart/2008/layout/HorizontalMultiLevelHierarchy"/>
    <dgm:cxn modelId="{C7704920-3334-4AF4-B18C-87CBD058F3E3}" type="presParOf" srcId="{AFCAF25D-5307-41B8-A689-D2EFA6477B1A}" destId="{1C7B26B1-1A32-45B1-9D79-36D4BDCCC97A}" srcOrd="1" destOrd="0" presId="urn:microsoft.com/office/officeart/2008/layout/HorizontalMultiLevelHierarchy"/>
    <dgm:cxn modelId="{3CC82E50-6BA9-40C3-9DBB-1362E24D66D2}" type="presParOf" srcId="{1C7B26B1-1A32-45B1-9D79-36D4BDCCC97A}" destId="{13660132-8871-4DBF-BEF8-9DDCE4EBC359}" srcOrd="0" destOrd="0" presId="urn:microsoft.com/office/officeart/2008/layout/HorizontalMultiLevelHierarchy"/>
    <dgm:cxn modelId="{0BC32444-7CD5-4928-8CEE-56D3C72D9C34}" type="presParOf" srcId="{1C7B26B1-1A32-45B1-9D79-36D4BDCCC97A}" destId="{A647EA08-D432-47BA-8559-28D0F7CF46C2}" srcOrd="1" destOrd="0" presId="urn:microsoft.com/office/officeart/2008/layout/HorizontalMultiLevelHierarchy"/>
    <dgm:cxn modelId="{D07C8F44-44C1-4152-8C27-E6202A38761B}" type="presParOf" srcId="{AFCAF25D-5307-41B8-A689-D2EFA6477B1A}" destId="{78BCA80F-777F-4D61-BAD8-FDB59CC6C3D8}" srcOrd="2" destOrd="0" presId="urn:microsoft.com/office/officeart/2008/layout/HorizontalMultiLevelHierarchy"/>
    <dgm:cxn modelId="{777CD176-DF7B-4B1A-9D2B-971A09757F74}" type="presParOf" srcId="{78BCA80F-777F-4D61-BAD8-FDB59CC6C3D8}" destId="{C8DD532D-98F2-4EEC-847A-1E939DA9DE55}" srcOrd="0" destOrd="0" presId="urn:microsoft.com/office/officeart/2008/layout/HorizontalMultiLevelHierarchy"/>
    <dgm:cxn modelId="{8E0BEA3A-E106-4964-ABCE-C7F75FD51943}" type="presParOf" srcId="{AFCAF25D-5307-41B8-A689-D2EFA6477B1A}" destId="{0EE43A2C-CD5E-40EF-B2ED-B0B829DC3FCC}" srcOrd="3" destOrd="0" presId="urn:microsoft.com/office/officeart/2008/layout/HorizontalMultiLevelHierarchy"/>
    <dgm:cxn modelId="{59E405BE-4F48-42D7-A14B-4A3ABAF25025}" type="presParOf" srcId="{0EE43A2C-CD5E-40EF-B2ED-B0B829DC3FCC}" destId="{1A710F86-0FFE-4B0A-BAE2-0C404559B087}" srcOrd="0" destOrd="0" presId="urn:microsoft.com/office/officeart/2008/layout/HorizontalMultiLevelHierarchy"/>
    <dgm:cxn modelId="{5A2A869D-D086-42B8-BE8A-6A9AC535E2C9}" type="presParOf" srcId="{0EE43A2C-CD5E-40EF-B2ED-B0B829DC3FCC}" destId="{74D09EDC-016C-4644-AA59-9A68C236ED89}" srcOrd="1" destOrd="0" presId="urn:microsoft.com/office/officeart/2008/layout/HorizontalMultiLevelHierarchy"/>
    <dgm:cxn modelId="{00F7DBBD-A5CD-4D87-ADB2-49711E30E7AD}" type="presParOf" srcId="{AFCAF25D-5307-41B8-A689-D2EFA6477B1A}" destId="{2CA43A29-E67F-4F76-BFEE-ED5D2BFABFA2}" srcOrd="4" destOrd="0" presId="urn:microsoft.com/office/officeart/2008/layout/HorizontalMultiLevelHierarchy"/>
    <dgm:cxn modelId="{7173FCC7-30AD-440C-82E6-0DE02A39F9CE}" type="presParOf" srcId="{2CA43A29-E67F-4F76-BFEE-ED5D2BFABFA2}" destId="{EE9DE0B9-6960-4E89-B1CE-2951DA5EBAB9}" srcOrd="0" destOrd="0" presId="urn:microsoft.com/office/officeart/2008/layout/HorizontalMultiLevelHierarchy"/>
    <dgm:cxn modelId="{5F1A8B6F-1A23-4E04-92A2-21464BE0DF5B}" type="presParOf" srcId="{AFCAF25D-5307-41B8-A689-D2EFA6477B1A}" destId="{2C353B27-2C29-43F6-9083-6CFAA1957091}" srcOrd="5" destOrd="0" presId="urn:microsoft.com/office/officeart/2008/layout/HorizontalMultiLevelHierarchy"/>
    <dgm:cxn modelId="{A8A24331-D283-4E59-BB69-413A801F9B75}" type="presParOf" srcId="{2C353B27-2C29-43F6-9083-6CFAA1957091}" destId="{8039B517-7324-48D3-8B19-9B34B8DADEA0}" srcOrd="0" destOrd="0" presId="urn:microsoft.com/office/officeart/2008/layout/HorizontalMultiLevelHierarchy"/>
    <dgm:cxn modelId="{65724353-FEC7-4FD9-9A42-5C5869DBB6FC}" type="presParOf" srcId="{2C353B27-2C29-43F6-9083-6CFAA1957091}" destId="{8DE35288-E606-4C0B-B682-87C360854DF3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FB4DBA-8947-4FEB-9BC6-657E04188549}">
      <dsp:nvSpPr>
        <dsp:cNvPr id="0" name=""/>
        <dsp:cNvSpPr/>
      </dsp:nvSpPr>
      <dsp:spPr>
        <a:xfrm>
          <a:off x="-7977677" y="-1452724"/>
          <a:ext cx="9555092" cy="9555092"/>
        </a:xfrm>
        <a:prstGeom prst="blockArc">
          <a:avLst>
            <a:gd name="adj1" fmla="val 18900000"/>
            <a:gd name="adj2" fmla="val 2700000"/>
            <a:gd name="adj3" fmla="val 226"/>
          </a:avLst>
        </a:pr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CD4DE23-0145-4E7C-B94B-8A198E64FE74}">
      <dsp:nvSpPr>
        <dsp:cNvPr id="0" name=""/>
        <dsp:cNvSpPr/>
      </dsp:nvSpPr>
      <dsp:spPr>
        <a:xfrm>
          <a:off x="489808" y="322830"/>
          <a:ext cx="9678702" cy="64537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12267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Коммуникабельность, дружелюбие</a:t>
          </a:r>
          <a:endParaRPr lang="ru-RU" sz="2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89808" y="322830"/>
        <a:ext cx="9678702" cy="645375"/>
      </dsp:txXfrm>
    </dsp:sp>
    <dsp:sp modelId="{E35A5036-ADB1-4B18-A245-6C6336CC3733}">
      <dsp:nvSpPr>
        <dsp:cNvPr id="0" name=""/>
        <dsp:cNvSpPr/>
      </dsp:nvSpPr>
      <dsp:spPr>
        <a:xfrm>
          <a:off x="216822" y="387754"/>
          <a:ext cx="545971" cy="51552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C1AC53-7978-4673-910D-16D7BC3E6508}">
      <dsp:nvSpPr>
        <dsp:cNvPr id="0" name=""/>
        <dsp:cNvSpPr/>
      </dsp:nvSpPr>
      <dsp:spPr>
        <a:xfrm>
          <a:off x="1074254" y="1291462"/>
          <a:ext cx="9094256" cy="645375"/>
        </a:xfrm>
        <a:prstGeom prst="rect">
          <a:avLst/>
        </a:prstGeom>
        <a:gradFill rotWithShape="0">
          <a:gsLst>
            <a:gs pos="0">
              <a:schemeClr val="accent2">
                <a:hueOff val="-3360531"/>
                <a:satOff val="1461"/>
                <a:lumOff val="425"/>
                <a:alphaOff val="0"/>
                <a:shade val="51000"/>
                <a:satMod val="130000"/>
              </a:schemeClr>
            </a:gs>
            <a:gs pos="80000">
              <a:schemeClr val="accent2">
                <a:hueOff val="-3360531"/>
                <a:satOff val="1461"/>
                <a:lumOff val="425"/>
                <a:alphaOff val="0"/>
                <a:shade val="93000"/>
                <a:satMod val="130000"/>
              </a:schemeClr>
            </a:gs>
            <a:gs pos="100000">
              <a:schemeClr val="accent2">
                <a:hueOff val="-3360531"/>
                <a:satOff val="1461"/>
                <a:lumOff val="42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12267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Организованность</a:t>
          </a:r>
          <a:endParaRPr lang="ru-RU" sz="2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74254" y="1291462"/>
        <a:ext cx="9094256" cy="645375"/>
      </dsp:txXfrm>
    </dsp:sp>
    <dsp:sp modelId="{780A52C7-A4A6-4C81-80B5-2DD6506B0DD4}">
      <dsp:nvSpPr>
        <dsp:cNvPr id="0" name=""/>
        <dsp:cNvSpPr/>
      </dsp:nvSpPr>
      <dsp:spPr>
        <a:xfrm>
          <a:off x="670894" y="1210790"/>
          <a:ext cx="806719" cy="80671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-3360531"/>
              <a:satOff val="1461"/>
              <a:lumOff val="42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617C5D-1CAC-4528-9743-A9107CCC7BE1}">
      <dsp:nvSpPr>
        <dsp:cNvPr id="0" name=""/>
        <dsp:cNvSpPr/>
      </dsp:nvSpPr>
      <dsp:spPr>
        <a:xfrm>
          <a:off x="1394527" y="2259383"/>
          <a:ext cx="8773983" cy="645375"/>
        </a:xfrm>
        <a:prstGeom prst="rect">
          <a:avLst/>
        </a:prstGeom>
        <a:gradFill rotWithShape="0">
          <a:gsLst>
            <a:gs pos="0">
              <a:schemeClr val="accent2">
                <a:hueOff val="-6721062"/>
                <a:satOff val="2923"/>
                <a:lumOff val="850"/>
                <a:alphaOff val="0"/>
                <a:shade val="51000"/>
                <a:satMod val="130000"/>
              </a:schemeClr>
            </a:gs>
            <a:gs pos="80000">
              <a:schemeClr val="accent2">
                <a:hueOff val="-6721062"/>
                <a:satOff val="2923"/>
                <a:lumOff val="850"/>
                <a:alphaOff val="0"/>
                <a:shade val="93000"/>
                <a:satMod val="130000"/>
              </a:schemeClr>
            </a:gs>
            <a:gs pos="100000">
              <a:schemeClr val="accent2">
                <a:hueOff val="-6721062"/>
                <a:satOff val="2923"/>
                <a:lumOff val="85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12267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Умение работать в команде</a:t>
          </a:r>
          <a:endParaRPr lang="ru-RU" sz="2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94527" y="2259383"/>
        <a:ext cx="8773983" cy="645375"/>
      </dsp:txXfrm>
    </dsp:sp>
    <dsp:sp modelId="{68DE3194-E93D-4602-9C8F-55BF2C43E2B1}">
      <dsp:nvSpPr>
        <dsp:cNvPr id="0" name=""/>
        <dsp:cNvSpPr/>
      </dsp:nvSpPr>
      <dsp:spPr>
        <a:xfrm>
          <a:off x="991167" y="2178711"/>
          <a:ext cx="806719" cy="80671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-6721062"/>
              <a:satOff val="2923"/>
              <a:lumOff val="85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650D7BC-16D4-4C52-8181-D854C09D19B9}">
      <dsp:nvSpPr>
        <dsp:cNvPr id="0" name=""/>
        <dsp:cNvSpPr/>
      </dsp:nvSpPr>
      <dsp:spPr>
        <a:xfrm>
          <a:off x="1496788" y="3228016"/>
          <a:ext cx="8671722" cy="645375"/>
        </a:xfrm>
        <a:prstGeom prst="rect">
          <a:avLst/>
        </a:prstGeom>
        <a:gradFill rotWithShape="0">
          <a:gsLst>
            <a:gs pos="0">
              <a:schemeClr val="accent2">
                <a:hueOff val="-10081593"/>
                <a:satOff val="4384"/>
                <a:lumOff val="1275"/>
                <a:alphaOff val="0"/>
                <a:shade val="51000"/>
                <a:satMod val="130000"/>
              </a:schemeClr>
            </a:gs>
            <a:gs pos="80000">
              <a:schemeClr val="accent2">
                <a:hueOff val="-10081593"/>
                <a:satOff val="4384"/>
                <a:lumOff val="1275"/>
                <a:alphaOff val="0"/>
                <a:shade val="93000"/>
                <a:satMod val="130000"/>
              </a:schemeClr>
            </a:gs>
            <a:gs pos="100000">
              <a:schemeClr val="accent2">
                <a:hueOff val="-10081593"/>
                <a:satOff val="4384"/>
                <a:lumOff val="127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12267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Пунктуальность</a:t>
          </a:r>
          <a:endParaRPr lang="ru-RU" sz="2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96788" y="3228016"/>
        <a:ext cx="8671722" cy="645375"/>
      </dsp:txXfrm>
    </dsp:sp>
    <dsp:sp modelId="{C7B6BA18-9A69-4714-91D9-98519CE85552}">
      <dsp:nvSpPr>
        <dsp:cNvPr id="0" name=""/>
        <dsp:cNvSpPr/>
      </dsp:nvSpPr>
      <dsp:spPr>
        <a:xfrm>
          <a:off x="1093428" y="3147344"/>
          <a:ext cx="806719" cy="80671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-10081593"/>
              <a:satOff val="4384"/>
              <a:lumOff val="127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D78AF1-FA95-408A-956B-36459F24E06B}">
      <dsp:nvSpPr>
        <dsp:cNvPr id="0" name=""/>
        <dsp:cNvSpPr/>
      </dsp:nvSpPr>
      <dsp:spPr>
        <a:xfrm>
          <a:off x="1394527" y="4196648"/>
          <a:ext cx="8773983" cy="645375"/>
        </a:xfrm>
        <a:prstGeom prst="rect">
          <a:avLst/>
        </a:prstGeom>
        <a:gradFill rotWithShape="0">
          <a:gsLst>
            <a:gs pos="0">
              <a:schemeClr val="accent2">
                <a:hueOff val="-13442124"/>
                <a:satOff val="5846"/>
                <a:lumOff val="1700"/>
                <a:alphaOff val="0"/>
                <a:shade val="51000"/>
                <a:satMod val="130000"/>
              </a:schemeClr>
            </a:gs>
            <a:gs pos="80000">
              <a:schemeClr val="accent2">
                <a:hueOff val="-13442124"/>
                <a:satOff val="5846"/>
                <a:lumOff val="1700"/>
                <a:alphaOff val="0"/>
                <a:shade val="93000"/>
                <a:satMod val="130000"/>
              </a:schemeClr>
            </a:gs>
            <a:gs pos="100000">
              <a:schemeClr val="accent2">
                <a:hueOff val="-13442124"/>
                <a:satOff val="5846"/>
                <a:lumOff val="170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12267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Креативность, гибкость, критическое мышление</a:t>
          </a:r>
          <a:endParaRPr lang="ru-RU" sz="2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394527" y="4196648"/>
        <a:ext cx="8773983" cy="645375"/>
      </dsp:txXfrm>
    </dsp:sp>
    <dsp:sp modelId="{0CCE5F18-8CAE-4DD4-B761-197CAC40DA80}">
      <dsp:nvSpPr>
        <dsp:cNvPr id="0" name=""/>
        <dsp:cNvSpPr/>
      </dsp:nvSpPr>
      <dsp:spPr>
        <a:xfrm>
          <a:off x="991167" y="4115976"/>
          <a:ext cx="806719" cy="80671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-13442124"/>
              <a:satOff val="5846"/>
              <a:lumOff val="170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6927D6-4510-4F80-9435-B79AFB3739BA}">
      <dsp:nvSpPr>
        <dsp:cNvPr id="0" name=""/>
        <dsp:cNvSpPr/>
      </dsp:nvSpPr>
      <dsp:spPr>
        <a:xfrm>
          <a:off x="1043515" y="5124724"/>
          <a:ext cx="9094256" cy="645375"/>
        </a:xfrm>
        <a:prstGeom prst="rect">
          <a:avLst/>
        </a:prstGeom>
        <a:gradFill rotWithShape="0">
          <a:gsLst>
            <a:gs pos="0">
              <a:schemeClr val="accent2">
                <a:hueOff val="-16802655"/>
                <a:satOff val="7307"/>
                <a:lumOff val="2125"/>
                <a:alphaOff val="0"/>
                <a:shade val="51000"/>
                <a:satMod val="130000"/>
              </a:schemeClr>
            </a:gs>
            <a:gs pos="80000">
              <a:schemeClr val="accent2">
                <a:hueOff val="-16802655"/>
                <a:satOff val="7307"/>
                <a:lumOff val="2125"/>
                <a:alphaOff val="0"/>
                <a:shade val="93000"/>
                <a:satMod val="130000"/>
              </a:schemeClr>
            </a:gs>
            <a:gs pos="100000">
              <a:schemeClr val="accent2">
                <a:hueOff val="-16802655"/>
                <a:satOff val="7307"/>
                <a:lumOff val="212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12267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Лидерские качества</a:t>
          </a:r>
          <a:endParaRPr lang="ru-RU" sz="2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43515" y="5124724"/>
        <a:ext cx="9094256" cy="645375"/>
      </dsp:txXfrm>
    </dsp:sp>
    <dsp:sp modelId="{7CFE5E71-ADCC-4045-82A6-B5FB4AF91503}">
      <dsp:nvSpPr>
        <dsp:cNvPr id="0" name=""/>
        <dsp:cNvSpPr/>
      </dsp:nvSpPr>
      <dsp:spPr>
        <a:xfrm>
          <a:off x="801268" y="5229494"/>
          <a:ext cx="545971" cy="51552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-16802655"/>
              <a:satOff val="7307"/>
              <a:lumOff val="212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7A26EE-1C3F-4359-9A0E-6346DE8AC470}">
      <dsp:nvSpPr>
        <dsp:cNvPr id="0" name=""/>
        <dsp:cNvSpPr/>
      </dsp:nvSpPr>
      <dsp:spPr>
        <a:xfrm>
          <a:off x="489808" y="6133202"/>
          <a:ext cx="9678702" cy="645375"/>
        </a:xfrm>
        <a:prstGeom prst="rect">
          <a:avLst/>
        </a:prstGeom>
        <a:gradFill rotWithShape="0">
          <a:gsLst>
            <a:gs pos="0">
              <a:schemeClr val="accent2">
                <a:hueOff val="-20163186"/>
                <a:satOff val="8769"/>
                <a:lumOff val="2550"/>
                <a:alphaOff val="0"/>
                <a:shade val="51000"/>
                <a:satMod val="130000"/>
              </a:schemeClr>
            </a:gs>
            <a:gs pos="80000">
              <a:schemeClr val="accent2">
                <a:hueOff val="-20163186"/>
                <a:satOff val="8769"/>
                <a:lumOff val="2550"/>
                <a:alphaOff val="0"/>
                <a:shade val="93000"/>
                <a:satMod val="130000"/>
              </a:schemeClr>
            </a:gs>
            <a:gs pos="100000">
              <a:schemeClr val="accent2">
                <a:hueOff val="-20163186"/>
                <a:satOff val="8769"/>
                <a:lumOff val="255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12267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Умение решать сложные задачи</a:t>
          </a:r>
          <a:endParaRPr lang="ru-RU" sz="2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9808" y="6133202"/>
        <a:ext cx="9678702" cy="645375"/>
      </dsp:txXfrm>
    </dsp:sp>
    <dsp:sp modelId="{B0EC3F01-419D-4F6D-BFF6-28F7AFF2FA95}">
      <dsp:nvSpPr>
        <dsp:cNvPr id="0" name=""/>
        <dsp:cNvSpPr/>
      </dsp:nvSpPr>
      <dsp:spPr>
        <a:xfrm>
          <a:off x="216822" y="6198126"/>
          <a:ext cx="545971" cy="51552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-20163186"/>
              <a:satOff val="8769"/>
              <a:lumOff val="255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321635-A748-4F70-BCB9-3F50DF7F6F8F}">
      <dsp:nvSpPr>
        <dsp:cNvPr id="0" name=""/>
        <dsp:cNvSpPr/>
      </dsp:nvSpPr>
      <dsp:spPr>
        <a:xfrm>
          <a:off x="57201" y="0"/>
          <a:ext cx="5371059" cy="77768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В каком возрасте целесообразно проводить диагностику?</a:t>
          </a:r>
          <a:endParaRPr lang="ru-RU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>
        <a:off x="79979" y="22778"/>
        <a:ext cx="4531874" cy="732130"/>
      </dsp:txXfrm>
    </dsp:sp>
    <dsp:sp modelId="{DE768787-7409-44F0-B0E9-1C8BBB702339}">
      <dsp:nvSpPr>
        <dsp:cNvPr id="0" name=""/>
        <dsp:cNvSpPr/>
      </dsp:nvSpPr>
      <dsp:spPr>
        <a:xfrm>
          <a:off x="473917" y="907300"/>
          <a:ext cx="5371059" cy="777686"/>
        </a:xfrm>
        <a:prstGeom prst="roundRect">
          <a:avLst>
            <a:gd name="adj" fmla="val 10000"/>
          </a:avLst>
        </a:prstGeom>
        <a:solidFill>
          <a:schemeClr val="accent2">
            <a:hueOff val="-10081593"/>
            <a:satOff val="4384"/>
            <a:lumOff val="127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С какой целью?</a:t>
          </a:r>
          <a:endParaRPr lang="ru-RU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>
        <a:off x="496695" y="930078"/>
        <a:ext cx="4346090" cy="732130"/>
      </dsp:txXfrm>
    </dsp:sp>
    <dsp:sp modelId="{4823FC60-F7D8-4CBD-AD39-AFE5D880B78F}">
      <dsp:nvSpPr>
        <dsp:cNvPr id="0" name=""/>
        <dsp:cNvSpPr/>
      </dsp:nvSpPr>
      <dsp:spPr>
        <a:xfrm>
          <a:off x="947834" y="1814601"/>
          <a:ext cx="5371059" cy="777686"/>
        </a:xfrm>
        <a:prstGeom prst="roundRect">
          <a:avLst>
            <a:gd name="adj" fmla="val 10000"/>
          </a:avLst>
        </a:prstGeom>
        <a:solidFill>
          <a:schemeClr val="accent2">
            <a:hueOff val="-20163186"/>
            <a:satOff val="8769"/>
            <a:lumOff val="255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В каких формах?</a:t>
          </a:r>
          <a:endParaRPr lang="ru-RU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>
        <a:off x="970612" y="1837379"/>
        <a:ext cx="4346090" cy="732130"/>
      </dsp:txXfrm>
    </dsp:sp>
    <dsp:sp modelId="{E4DC2CA1-BA26-42AD-B682-4D214350712E}">
      <dsp:nvSpPr>
        <dsp:cNvPr id="0" name=""/>
        <dsp:cNvSpPr/>
      </dsp:nvSpPr>
      <dsp:spPr>
        <a:xfrm>
          <a:off x="4865563" y="589745"/>
          <a:ext cx="505496" cy="505496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>
        <a:off x="4979300" y="589745"/>
        <a:ext cx="278022" cy="380386"/>
      </dsp:txXfrm>
    </dsp:sp>
    <dsp:sp modelId="{6491081D-9CC3-492D-B3B1-22E67BF6A13E}">
      <dsp:nvSpPr>
        <dsp:cNvPr id="0" name=""/>
        <dsp:cNvSpPr/>
      </dsp:nvSpPr>
      <dsp:spPr>
        <a:xfrm>
          <a:off x="5339480" y="1491861"/>
          <a:ext cx="505496" cy="505496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-20984251"/>
            <a:satOff val="16603"/>
            <a:lumOff val="1175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-20984251"/>
              <a:satOff val="16603"/>
              <a:lumOff val="117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>
        <a:off x="5453217" y="1491861"/>
        <a:ext cx="278022" cy="38038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49AB3B-6AEE-443A-9530-B9CFB1190C97}">
      <dsp:nvSpPr>
        <dsp:cNvPr id="0" name=""/>
        <dsp:cNvSpPr/>
      </dsp:nvSpPr>
      <dsp:spPr>
        <a:xfrm>
          <a:off x="3061969" y="4601828"/>
          <a:ext cx="172343" cy="17234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C7F5F4-6F5C-45A0-9163-AA69517B7B9D}">
      <dsp:nvSpPr>
        <dsp:cNvPr id="0" name=""/>
        <dsp:cNvSpPr/>
      </dsp:nvSpPr>
      <dsp:spPr>
        <a:xfrm>
          <a:off x="2737101" y="4758216"/>
          <a:ext cx="172343" cy="17234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364628-2DA3-4444-9EAC-1734F19205C7}">
      <dsp:nvSpPr>
        <dsp:cNvPr id="0" name=""/>
        <dsp:cNvSpPr/>
      </dsp:nvSpPr>
      <dsp:spPr>
        <a:xfrm>
          <a:off x="2396722" y="4881745"/>
          <a:ext cx="172343" cy="17234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3B6861F-D2DB-4765-8C08-1C2DF9866C68}">
      <dsp:nvSpPr>
        <dsp:cNvPr id="0" name=""/>
        <dsp:cNvSpPr/>
      </dsp:nvSpPr>
      <dsp:spPr>
        <a:xfrm>
          <a:off x="4621680" y="2791494"/>
          <a:ext cx="172343" cy="17234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339CB1-AEA3-44B2-B807-CAB7ACB85C9D}">
      <dsp:nvSpPr>
        <dsp:cNvPr id="0" name=""/>
        <dsp:cNvSpPr/>
      </dsp:nvSpPr>
      <dsp:spPr>
        <a:xfrm>
          <a:off x="4490699" y="3109748"/>
          <a:ext cx="172343" cy="17234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25D312-438C-452D-9AA1-CCF08BF50A0D}">
      <dsp:nvSpPr>
        <dsp:cNvPr id="0" name=""/>
        <dsp:cNvSpPr/>
      </dsp:nvSpPr>
      <dsp:spPr>
        <a:xfrm>
          <a:off x="4397633" y="395769"/>
          <a:ext cx="172343" cy="17234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EE8945-ABAE-47BA-BFB6-64BB82CAE48B}">
      <dsp:nvSpPr>
        <dsp:cNvPr id="0" name=""/>
        <dsp:cNvSpPr/>
      </dsp:nvSpPr>
      <dsp:spPr>
        <a:xfrm>
          <a:off x="4637191" y="243640"/>
          <a:ext cx="172343" cy="17234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90BEC5-BE98-4874-8229-B95A803F3AAE}">
      <dsp:nvSpPr>
        <dsp:cNvPr id="0" name=""/>
        <dsp:cNvSpPr/>
      </dsp:nvSpPr>
      <dsp:spPr>
        <a:xfrm>
          <a:off x="4876749" y="91511"/>
          <a:ext cx="172343" cy="17234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AA3500-AFBC-4D46-A270-AC2690DE63D4}">
      <dsp:nvSpPr>
        <dsp:cNvPr id="0" name=""/>
        <dsp:cNvSpPr/>
      </dsp:nvSpPr>
      <dsp:spPr>
        <a:xfrm>
          <a:off x="5116307" y="243640"/>
          <a:ext cx="172343" cy="17234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994CB0-4E98-47E5-8C46-A3742FA258A6}">
      <dsp:nvSpPr>
        <dsp:cNvPr id="0" name=""/>
        <dsp:cNvSpPr/>
      </dsp:nvSpPr>
      <dsp:spPr>
        <a:xfrm>
          <a:off x="5355864" y="395769"/>
          <a:ext cx="172343" cy="17234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34FF64D-FA6A-4F68-9EB5-8F36603CB3CE}">
      <dsp:nvSpPr>
        <dsp:cNvPr id="0" name=""/>
        <dsp:cNvSpPr/>
      </dsp:nvSpPr>
      <dsp:spPr>
        <a:xfrm>
          <a:off x="4876749" y="412199"/>
          <a:ext cx="172343" cy="17234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ABB4DF-E6AE-447D-AAFD-110279B0D04F}">
      <dsp:nvSpPr>
        <dsp:cNvPr id="0" name=""/>
        <dsp:cNvSpPr/>
      </dsp:nvSpPr>
      <dsp:spPr>
        <a:xfrm>
          <a:off x="4876749" y="733495"/>
          <a:ext cx="172343" cy="17234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5561B7-19A8-42B2-97EE-96867FA8CB4E}">
      <dsp:nvSpPr>
        <dsp:cNvPr id="0" name=""/>
        <dsp:cNvSpPr/>
      </dsp:nvSpPr>
      <dsp:spPr>
        <a:xfrm>
          <a:off x="2016209" y="5339954"/>
          <a:ext cx="3717455" cy="9967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6861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В юношеском возрасте некоторые важные профессиональные качества находятся в скрытом состоянии</a:t>
          </a:r>
          <a:endParaRPr lang="ru-RU" sz="1400" b="1" kern="1200" dirty="0"/>
        </a:p>
      </dsp:txBody>
      <dsp:txXfrm>
        <a:off x="2064866" y="5388611"/>
        <a:ext cx="3620141" cy="899434"/>
      </dsp:txXfrm>
    </dsp:sp>
    <dsp:sp modelId="{ADD1D1CB-B047-4EAE-B8A4-6FE4A4799E56}">
      <dsp:nvSpPr>
        <dsp:cNvPr id="0" name=""/>
        <dsp:cNvSpPr/>
      </dsp:nvSpPr>
      <dsp:spPr>
        <a:xfrm>
          <a:off x="525930" y="4271167"/>
          <a:ext cx="1723437" cy="1723315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C8C4020-E598-425E-86C4-6DD0C16A0D4E}">
      <dsp:nvSpPr>
        <dsp:cNvPr id="0" name=""/>
        <dsp:cNvSpPr/>
      </dsp:nvSpPr>
      <dsp:spPr>
        <a:xfrm>
          <a:off x="3947816" y="3954130"/>
          <a:ext cx="3717455" cy="9967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6861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Недостаточный уровень самосознания подростка; </a:t>
          </a:r>
          <a:r>
            <a:rPr lang="ru-RU" sz="1400" b="1" kern="1200" dirty="0" smtClean="0">
              <a:solidFill>
                <a:schemeClr val="bg1"/>
              </a:solidFill>
            </a:rPr>
            <a:t>неустойчивость  </a:t>
          </a:r>
          <a:r>
            <a:rPr lang="ru-RU" sz="1400" b="1" kern="1200" dirty="0" smtClean="0"/>
            <a:t>эмоционального состояния, неадекватная самооценка</a:t>
          </a:r>
          <a:endParaRPr lang="ru-RU" sz="1400" b="1" kern="1200" dirty="0"/>
        </a:p>
      </dsp:txBody>
      <dsp:txXfrm>
        <a:off x="3996473" y="4002787"/>
        <a:ext cx="3620141" cy="899434"/>
      </dsp:txXfrm>
    </dsp:sp>
    <dsp:sp modelId="{2026A2A8-8A7E-4280-9A5D-D5D19119C34D}">
      <dsp:nvSpPr>
        <dsp:cNvPr id="0" name=""/>
        <dsp:cNvSpPr/>
      </dsp:nvSpPr>
      <dsp:spPr>
        <a:xfrm>
          <a:off x="2917200" y="2976854"/>
          <a:ext cx="1723437" cy="1723315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E4B7BAD-7804-4498-9279-95F2C65120CA}">
      <dsp:nvSpPr>
        <dsp:cNvPr id="0" name=""/>
        <dsp:cNvSpPr/>
      </dsp:nvSpPr>
      <dsp:spPr>
        <a:xfrm>
          <a:off x="5045646" y="1991059"/>
          <a:ext cx="3717455" cy="9967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6861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Недостаток жизненного опы</a:t>
          </a:r>
          <a:r>
            <a:rPr lang="ru-RU" sz="1400" kern="1200" dirty="0" smtClean="0"/>
            <a:t>та</a:t>
          </a:r>
          <a:endParaRPr lang="ru-RU" sz="1400" kern="1200" dirty="0"/>
        </a:p>
      </dsp:txBody>
      <dsp:txXfrm>
        <a:off x="5094303" y="2039716"/>
        <a:ext cx="3620141" cy="899434"/>
      </dsp:txXfrm>
    </dsp:sp>
    <dsp:sp modelId="{2FDB0D54-873E-4698-9FE8-B1785C75D89B}">
      <dsp:nvSpPr>
        <dsp:cNvPr id="0" name=""/>
        <dsp:cNvSpPr/>
      </dsp:nvSpPr>
      <dsp:spPr>
        <a:xfrm>
          <a:off x="4015030" y="1013783"/>
          <a:ext cx="1723437" cy="1723315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6DBFD7-D77B-4B0C-9408-236CD38BEEF8}">
      <dsp:nvSpPr>
        <dsp:cNvPr id="0" name=""/>
        <dsp:cNvSpPr/>
      </dsp:nvSpPr>
      <dsp:spPr>
        <a:xfrm rot="10800000">
          <a:off x="1680571" y="851"/>
          <a:ext cx="5279945" cy="1402640"/>
        </a:xfrm>
        <a:prstGeom prst="homePlat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18526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Диагностика особенностей мотивационной сферы</a:t>
          </a:r>
          <a:endParaRPr lang="ru-RU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2031231" y="851"/>
        <a:ext cx="4929285" cy="1402640"/>
      </dsp:txXfrm>
    </dsp:sp>
    <dsp:sp modelId="{3DF544C3-8240-4721-92A6-24C35D06F5EA}">
      <dsp:nvSpPr>
        <dsp:cNvPr id="0" name=""/>
        <dsp:cNvSpPr/>
      </dsp:nvSpPr>
      <dsp:spPr>
        <a:xfrm>
          <a:off x="979250" y="851"/>
          <a:ext cx="1402640" cy="1402640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000" b="-4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9325B2-0ED3-45D5-85F7-6B493D3E0ABD}">
      <dsp:nvSpPr>
        <dsp:cNvPr id="0" name=""/>
        <dsp:cNvSpPr/>
      </dsp:nvSpPr>
      <dsp:spPr>
        <a:xfrm rot="10800000">
          <a:off x="1680571" y="1822190"/>
          <a:ext cx="5279945" cy="1402640"/>
        </a:xfrm>
        <a:prstGeom prst="homePlate">
          <a:avLst/>
        </a:prstGeom>
        <a:solidFill>
          <a:schemeClr val="accent3">
            <a:hueOff val="5812304"/>
            <a:satOff val="-18573"/>
            <a:lumOff val="-470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18526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Диагностика познавательной сферы</a:t>
          </a:r>
          <a:endParaRPr lang="ru-RU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2031231" y="1822190"/>
        <a:ext cx="4929285" cy="1402640"/>
      </dsp:txXfrm>
    </dsp:sp>
    <dsp:sp modelId="{4FEBE03A-6FC0-481D-A158-F5F9E2E74C4C}">
      <dsp:nvSpPr>
        <dsp:cNvPr id="0" name=""/>
        <dsp:cNvSpPr/>
      </dsp:nvSpPr>
      <dsp:spPr>
        <a:xfrm>
          <a:off x="979250" y="1822190"/>
          <a:ext cx="1402640" cy="1402640"/>
        </a:xfrm>
        <a:prstGeom prst="ellipse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3F35E5B-BDE2-49C1-92CB-06201A060715}">
      <dsp:nvSpPr>
        <dsp:cNvPr id="0" name=""/>
        <dsp:cNvSpPr/>
      </dsp:nvSpPr>
      <dsp:spPr>
        <a:xfrm rot="10800000">
          <a:off x="1680571" y="3643530"/>
          <a:ext cx="5279945" cy="1402640"/>
        </a:xfrm>
        <a:prstGeom prst="homePlate">
          <a:avLst/>
        </a:prstGeom>
        <a:solidFill>
          <a:schemeClr val="accent3">
            <a:hueOff val="11624607"/>
            <a:satOff val="-37145"/>
            <a:lumOff val="-941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18526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Диагностика эмоционально-волевой сферы</a:t>
          </a:r>
          <a:endParaRPr lang="ru-RU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2031231" y="3643530"/>
        <a:ext cx="4929285" cy="1402640"/>
      </dsp:txXfrm>
    </dsp:sp>
    <dsp:sp modelId="{671A978E-237F-4FE9-80AA-2313D4D848A5}">
      <dsp:nvSpPr>
        <dsp:cNvPr id="0" name=""/>
        <dsp:cNvSpPr/>
      </dsp:nvSpPr>
      <dsp:spPr>
        <a:xfrm>
          <a:off x="979250" y="3643530"/>
          <a:ext cx="1402640" cy="1402640"/>
        </a:xfrm>
        <a:prstGeom prst="ellipse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000" b="-4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5EE7EF-6ED9-42EE-9CD6-533DDF91264B}">
      <dsp:nvSpPr>
        <dsp:cNvPr id="0" name=""/>
        <dsp:cNvSpPr/>
      </dsp:nvSpPr>
      <dsp:spPr>
        <a:xfrm>
          <a:off x="5" y="148537"/>
          <a:ext cx="3233270" cy="1548019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1 день</a:t>
          </a:r>
          <a:endParaRPr lang="ru-RU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74015" y="148537"/>
        <a:ext cx="1685251" cy="1548019"/>
      </dsp:txXfrm>
    </dsp:sp>
    <dsp:sp modelId="{5F7A78F9-68AA-40F5-8108-B28EBDFF540E}">
      <dsp:nvSpPr>
        <dsp:cNvPr id="0" name=""/>
        <dsp:cNvSpPr/>
      </dsp:nvSpPr>
      <dsp:spPr>
        <a:xfrm>
          <a:off x="2730169" y="280118"/>
          <a:ext cx="3841848" cy="1284856"/>
        </a:xfrm>
        <a:prstGeom prst="chevron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Где я? Остановись. 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372597" y="280118"/>
        <a:ext cx="2556992" cy="1284856"/>
      </dsp:txXfrm>
    </dsp:sp>
    <dsp:sp modelId="{1571F7EB-57A2-4665-BDBD-76D60045048F}">
      <dsp:nvSpPr>
        <dsp:cNvPr id="0" name=""/>
        <dsp:cNvSpPr/>
      </dsp:nvSpPr>
      <dsp:spPr>
        <a:xfrm>
          <a:off x="5" y="1913279"/>
          <a:ext cx="3233270" cy="1548019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 день</a:t>
          </a:r>
          <a:endParaRPr lang="ru-RU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74015" y="1913279"/>
        <a:ext cx="1685251" cy="1548019"/>
      </dsp:txXfrm>
    </dsp:sp>
    <dsp:sp modelId="{7688A94E-68BF-4C30-9234-6EBDA8686731}">
      <dsp:nvSpPr>
        <dsp:cNvPr id="0" name=""/>
        <dsp:cNvSpPr/>
      </dsp:nvSpPr>
      <dsp:spPr>
        <a:xfrm>
          <a:off x="2730169" y="2044860"/>
          <a:ext cx="3841848" cy="1284856"/>
        </a:xfrm>
        <a:prstGeom prst="chevron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Кто я? Исследуй. 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372597" y="2044860"/>
        <a:ext cx="2556992" cy="1284856"/>
      </dsp:txXfrm>
    </dsp:sp>
    <dsp:sp modelId="{7FD4BF94-F88A-485C-8147-22A9DA0840EA}">
      <dsp:nvSpPr>
        <dsp:cNvPr id="0" name=""/>
        <dsp:cNvSpPr/>
      </dsp:nvSpPr>
      <dsp:spPr>
        <a:xfrm>
          <a:off x="5" y="3678021"/>
          <a:ext cx="3233270" cy="1548019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3 день</a:t>
          </a:r>
          <a:endParaRPr lang="ru-RU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74015" y="3678021"/>
        <a:ext cx="1685251" cy="1548019"/>
      </dsp:txXfrm>
    </dsp:sp>
    <dsp:sp modelId="{A80BFC31-2EE5-4003-A17D-8D1FF13A44B3}">
      <dsp:nvSpPr>
        <dsp:cNvPr id="0" name=""/>
        <dsp:cNvSpPr/>
      </dsp:nvSpPr>
      <dsp:spPr>
        <a:xfrm>
          <a:off x="2730169" y="3809603"/>
          <a:ext cx="3841848" cy="1284856"/>
        </a:xfrm>
        <a:prstGeom prst="chevron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Куда идти? Выбери.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372597" y="3809603"/>
        <a:ext cx="2556992" cy="128485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A43A29-E67F-4F76-BFEE-ED5D2BFABFA2}">
      <dsp:nvSpPr>
        <dsp:cNvPr id="0" name=""/>
        <dsp:cNvSpPr/>
      </dsp:nvSpPr>
      <dsp:spPr>
        <a:xfrm>
          <a:off x="2664298" y="2708980"/>
          <a:ext cx="675294" cy="128676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37647" y="0"/>
              </a:lnTo>
              <a:lnTo>
                <a:pt x="337647" y="1286765"/>
              </a:lnTo>
              <a:lnTo>
                <a:pt x="675294" y="128676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965615" y="3316033"/>
        <a:ext cx="72659" cy="72659"/>
      </dsp:txXfrm>
    </dsp:sp>
    <dsp:sp modelId="{78BCA80F-777F-4D61-BAD8-FDB59CC6C3D8}">
      <dsp:nvSpPr>
        <dsp:cNvPr id="0" name=""/>
        <dsp:cNvSpPr/>
      </dsp:nvSpPr>
      <dsp:spPr>
        <a:xfrm>
          <a:off x="2664298" y="2663260"/>
          <a:ext cx="67529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75294" y="4572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985063" y="2692098"/>
        <a:ext cx="33764" cy="33764"/>
      </dsp:txXfrm>
    </dsp:sp>
    <dsp:sp modelId="{AAB6B082-F0F6-4664-8E38-F9CA861F897E}">
      <dsp:nvSpPr>
        <dsp:cNvPr id="0" name=""/>
        <dsp:cNvSpPr/>
      </dsp:nvSpPr>
      <dsp:spPr>
        <a:xfrm>
          <a:off x="2664298" y="1422214"/>
          <a:ext cx="675294" cy="1286765"/>
        </a:xfrm>
        <a:custGeom>
          <a:avLst/>
          <a:gdLst/>
          <a:ahLst/>
          <a:cxnLst/>
          <a:rect l="0" t="0" r="0" b="0"/>
          <a:pathLst>
            <a:path>
              <a:moveTo>
                <a:pt x="0" y="1286765"/>
              </a:moveTo>
              <a:lnTo>
                <a:pt x="337647" y="1286765"/>
              </a:lnTo>
              <a:lnTo>
                <a:pt x="337647" y="0"/>
              </a:lnTo>
              <a:lnTo>
                <a:pt x="675294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965615" y="2029267"/>
        <a:ext cx="72659" cy="72659"/>
      </dsp:txXfrm>
    </dsp:sp>
    <dsp:sp modelId="{A3F0084B-8899-43F3-AB10-12075157E247}">
      <dsp:nvSpPr>
        <dsp:cNvPr id="0" name=""/>
        <dsp:cNvSpPr/>
      </dsp:nvSpPr>
      <dsp:spPr>
        <a:xfrm rot="16200000">
          <a:off x="-671393" y="2082268"/>
          <a:ext cx="5417961" cy="125342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3495" tIns="23495" rIns="23495" bIns="23495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Осознанный </a:t>
          </a:r>
        </a:p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выбор</a:t>
          </a:r>
          <a:endParaRPr lang="ru-RU" sz="3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-671393" y="2082268"/>
        <a:ext cx="5417961" cy="1253423"/>
      </dsp:txXfrm>
    </dsp:sp>
    <dsp:sp modelId="{13660132-8871-4DBF-BEF8-9DDCE4EBC359}">
      <dsp:nvSpPr>
        <dsp:cNvPr id="0" name=""/>
        <dsp:cNvSpPr/>
      </dsp:nvSpPr>
      <dsp:spPr>
        <a:xfrm>
          <a:off x="3339593" y="907508"/>
          <a:ext cx="3376473" cy="102941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3495" tIns="23495" rIns="23495" bIns="23495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Внешний мир</a:t>
          </a:r>
          <a:endParaRPr lang="ru-RU" sz="3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339593" y="907508"/>
        <a:ext cx="3376473" cy="1029412"/>
      </dsp:txXfrm>
    </dsp:sp>
    <dsp:sp modelId="{1A710F86-0FFE-4B0A-BAE2-0C404559B087}">
      <dsp:nvSpPr>
        <dsp:cNvPr id="0" name=""/>
        <dsp:cNvSpPr/>
      </dsp:nvSpPr>
      <dsp:spPr>
        <a:xfrm>
          <a:off x="3339593" y="2194274"/>
          <a:ext cx="3376473" cy="102941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3495" tIns="23495" rIns="23495" bIns="23495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Внутренний мир</a:t>
          </a:r>
          <a:endParaRPr lang="ru-RU" sz="3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339593" y="2194274"/>
        <a:ext cx="3376473" cy="1029412"/>
      </dsp:txXfrm>
    </dsp:sp>
    <dsp:sp modelId="{8039B517-7324-48D3-8B19-9B34B8DADEA0}">
      <dsp:nvSpPr>
        <dsp:cNvPr id="0" name=""/>
        <dsp:cNvSpPr/>
      </dsp:nvSpPr>
      <dsp:spPr>
        <a:xfrm>
          <a:off x="3339593" y="3481039"/>
          <a:ext cx="3376473" cy="102941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3495" tIns="23495" rIns="23495" bIns="23495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Совмещение двух миро</a:t>
          </a:r>
          <a:r>
            <a:rPr lang="ru-RU" sz="3700" kern="1200" dirty="0" smtClean="0"/>
            <a:t>в</a:t>
          </a:r>
          <a:endParaRPr lang="ru-RU" sz="3700" kern="1200" dirty="0"/>
        </a:p>
      </dsp:txBody>
      <dsp:txXfrm>
        <a:off x="3339593" y="3481039"/>
        <a:ext cx="3376473" cy="10294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AscendingPictureAccentProcess">
  <dgm:title val=""/>
  <dgm:desc val=""/>
  <dgm:catLst>
    <dgm:cat type="process" pri="22500"/>
    <dgm:cat type="picture" pri="16000"/>
    <dgm:cat type="pictureconvert" pri="1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func="var" arg="dir" op="equ" val="norm">
            <dgm:choose name="Name5">
              <dgm:if name="Name6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l" for="ch" forName="parTx1" refType="w" fact="0.2711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2469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7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l" for="ch" forName="parTx1" refType="w" fact="0.366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3333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if>
          <dgm:else name="Name8">
            <dgm:choose name="Name9">
              <dgm:if name="Name10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r" for="ch" forName="parTx1" refType="w" fact="0.7289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7531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1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r" for="ch" forName="parTx1" refType="w" fact="0.634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6667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func="var" arg="dir" op="equ" val="norm">
            <dgm:choose name="Name15">
              <dgm:if name="Name16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3221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3056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2859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309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334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359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3848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1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359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359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197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178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688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3503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17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4274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405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3794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4106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44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477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5106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44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477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477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2614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2369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l" for="ch" forName="parTx2" refType="w" fact="0.4893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4648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if>
          <dgm:else name="Name18">
            <dgm:choose name="Name19">
              <dgm:if name="Name20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6779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6944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7141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690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665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640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6152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9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640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640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803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821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312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6497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21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5726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594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6206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5894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55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522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4894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56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522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522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7386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7631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r" for="ch" forName="parTx2" refType="w" fact="0.5107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5352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func="var" arg="dir" op="equ" val="norm">
            <dgm:choose name="Name25">
              <dgm:if name="Name26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2981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2676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357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44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323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23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6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68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491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513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68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68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487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1328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732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3573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4763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4604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27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3684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3307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912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494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342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23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12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79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6068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6346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79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79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837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1641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l" for="ch" forName="parTx2" refType="w" fact="0.4612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4416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l" for="ch" forName="parTx3" refType="w" fact="0.5886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569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if>
          <dgm:else name="Name28">
            <dgm:choose name="Name29">
              <dgm:if name="Name30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7019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7324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643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55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677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76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4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31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509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486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31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31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513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8672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268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6427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5237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5396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31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6316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6693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088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506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658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76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88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21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3932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3654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21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21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163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8359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r" for="ch" forName="parTx2" refType="w" fact="0.5388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5584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r" for="ch" forName="parTx3" refType="w" fact="0.4114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431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func="var" arg="dir" op="equ" val="norm">
            <dgm:choose name="Name35">
              <dgm:if name="Name36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3253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2949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263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313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67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5486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5267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5462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565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5851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604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565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565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466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1333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10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3972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229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509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722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5588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37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3978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3606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3223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829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717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6709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6441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6679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691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715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739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691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691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793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163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l" for="ch" forName="parTx2" refType="w" fact="0.502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4857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l" for="ch" forName="parTx3" refType="w" fact="0.6394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6231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l" for="ch" forName="parTx4" refType="w" fact="0.6997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6834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if>
          <dgm:else name="Name38">
            <dgm:choose name="Name39">
              <dgm:if name="Name40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6747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7051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736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687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32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4514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4733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4538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434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4149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395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434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434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534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8667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89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6028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771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490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278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4412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41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6022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6394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6777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171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283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3291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3559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3321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308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284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260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308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308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207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837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r" for="ch" forName="parTx2" refType="w" fact="0.498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5143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r" for="ch" forName="parTx3" refType="w" fact="0.3606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3769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r" for="ch" forName="parTx4" refType="w" fact="0.3003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3166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else>
        </dgm:choose>
      </dgm:if>
      <dgm:if name="Name42" axis="ch" ptType="node" func="cnt" op="equ" val="5">
        <dgm:choose name="Name43">
          <dgm:if name="Name44" func="var" arg="dir" op="equ" val="norm">
            <dgm:choose name="Name45">
              <dgm:if name="Name46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3263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001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2733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462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69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484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5549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601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577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5951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6123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629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6467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6123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6123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1746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1631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982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3866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194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5078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827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5712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18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6064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47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3951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634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331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981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68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43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672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7278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699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7207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741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7624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7832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741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741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211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197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l" for="ch" forName="parTx2" refType="w" fact="0.4822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4682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l" for="ch" forName="parTx3" refType="w" fact="0.629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61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l" for="ch" forName="parTx4" refType="w" fact="0.7057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6917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l" for="ch" forName="parTx5" refType="w" fact="0.7484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7344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if>
          <dgm:else name="Name48">
            <dgm:choose name="Name49">
              <dgm:if name="Name50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6737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999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7267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538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30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516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4451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399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422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4049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3877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370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3533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3877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3877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8254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8369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018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6134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806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4922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173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4288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82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3936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51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6049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366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669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019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31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57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328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2722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300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2793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258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2376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2168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258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258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788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802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r" for="ch" forName="parTx2" refType="w" fact="0.5178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5318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r" for="ch" forName="parTx3" refType="w" fact="0.371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38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r" for="ch" forName="parTx4" refType="w" fact="0.2943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3083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r" for="ch" forName="parTx5" refType="w" fact="0.2516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2656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else>
        </dgm:choose>
      </dgm:if>
      <dgm:if name="Name52" axis="ch" ptType="node" func="cnt" op="equ" val="6">
        <dgm:choose name="Name53">
          <dgm:if name="Name54" func="var" arg="dir" op="equ" val="norm">
            <dgm:choose name="Name55">
              <dgm:if name="Name56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3608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3384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15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2923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2688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883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69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5696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624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6509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6281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6437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6593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67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690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6593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6593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091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1988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273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4169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349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524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998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5894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416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6313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644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6541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57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4276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401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739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3464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3186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786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564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67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740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7714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7443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7628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7814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7999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818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7814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7814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479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2356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l" for="ch" forName="parTx2" refType="w" fact="0.5064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4941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l" for="ch" forName="parTx3" refType="w" fact="0.6339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6216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l" for="ch" forName="parTx4" refType="w" fact="0.7108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698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l" for="ch" forName="parTx5" refType="w" fact="0.7604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7481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l" for="ch" forName="parTx6" refType="w" fact="0.7874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7751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if>
          <dgm:else name="Name58">
            <dgm:choose name="Name59">
              <dgm:if name="Name60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6392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6616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84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7077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7312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117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30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4304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375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3491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3719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3563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340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32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309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340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340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909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8012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727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5831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651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475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002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4106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584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3687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356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3459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61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5724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599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261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6536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6814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214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436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32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259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2286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2557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2372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218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2001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181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218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218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522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7644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r" for="ch" forName="parTx2" refType="w" fact="0.4937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5059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r" for="ch" forName="parTx3" refType="w" fact="0.3662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3784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r" for="ch" forName="parTx4" refType="w" fact="0.2893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301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r" for="ch" forName="parTx5" refType="w" fact="0.2397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2519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r" for="ch" forName="parTx6" refType="w" fact="0.2127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2249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else>
        </dgm:choose>
      </dgm:if>
      <dgm:else name="Name62">
        <dgm:choose name="Name63">
          <dgm:if name="Name64" func="var" arg="dir" op="equ" val="norm">
            <dgm:choose name="Name65">
              <dgm:if name="Name66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390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3721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353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337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142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088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926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583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6371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6701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6853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6627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6773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6919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706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7212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6919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6919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556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246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53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4439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511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541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6132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6037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576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648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828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6733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  <dgm:constr type="l" for="ch" forName="parTx7" refType="w" fact="0.6966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6871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l" for="ch" forName="desTx7" refType="r" refFor="ch" refForName="parTx7"/>
                  <dgm:constr type="r" for="ch" forName="desTx7" refType="w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67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445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4244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4026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806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584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803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618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665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7266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7643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7816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7558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772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7892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8058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822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7892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7892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91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2806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l" for="ch" forName="parTx2" refType="w" fact="0.5172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5063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l" for="ch" forName="parTx3" refType="w" fact="0.628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6176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l" for="ch" forName="parTx4" refType="w" fact="0.6994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688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l" for="ch" forName="parTx5" refType="w" fact="0.7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7391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l" for="ch" forName="parTx6" refType="w" fact="0.7788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7679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l" for="ch" forName="parTx7" refType="w" fact="0.794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7836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if>
          <dgm:else name="Name68">
            <dgm:choose name="Name69">
              <dgm:if name="Name70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609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6279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647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663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858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912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074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416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3629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3299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3147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3373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3227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3081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293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2788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3081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3081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444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754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46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5561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489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458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3868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3963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424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352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172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3267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  <dgm:constr type="r" for="ch" forName="parTx7" refType="w" fact="0.3034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3129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r" for="ch" forName="desTx7" refType="l" refFor="ch" refForName="parTx7"/>
                  <dgm:constr type="l" for="ch" forName="desTx7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71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554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5756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5974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194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416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197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382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334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2734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2357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2184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2442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227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2108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1942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177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2108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2108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08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7194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r" for="ch" forName="parTx2" refType="w" fact="0.4828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4937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r" for="ch" forName="parTx3" refType="w" fact="0.371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3824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r" for="ch" forName="parTx4" refType="w" fact="0.3006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311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r" for="ch" forName="parTx5" refType="w" fact="0.2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2609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r" for="ch" forName="parTx6" refType="w" fact="0.2212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2321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r" for="ch" forName="parTx7" refType="w" fact="0.205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2164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else>
        </dgm:choose>
      </dgm:else>
    </dgm:choose>
    <dgm:forEach name="wrapper" axis="self" ptType="parTrans">
      <dgm:forEach name="wrapper2" axis="self" ptType="sibTrans" st="2">
        <dgm:forEach name="imageRepeat" axis="self">
          <dgm:layoutNode name="imageRepeat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 axis="self"/>
          </dgm:layoutNode>
        </dgm:forEach>
      </dgm:forEach>
    </dgm:forEach>
    <dgm:choose name="Name72">
      <dgm:if name="Name73" axis="ch" ptType="node" func="cnt" op="gte" val="2">
        <dgm:layoutNode name="dot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4"/>
    </dgm:choose>
    <dgm:choose name="Name75">
      <dgm:if name="Name76" axis="ch" ptType="node" func="cnt" op="gte" val="3">
        <dgm:layoutNode name="dot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7"/>
    </dgm:choose>
    <dgm:choose name="Name78">
      <dgm:if name="Name79" axis="ch" ptType="node" func="cnt" op="gte" val="4">
        <dgm:layoutNode name="dot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0"/>
    </dgm:choose>
    <dgm:choose name="Name81">
      <dgm:if name="Name82" axis="ch" ptType="node" func="cnt" op="gte" val="5">
        <dgm:layoutNode name="dot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8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3"/>
    </dgm:choose>
    <dgm:choose name="Name84">
      <dgm:if name="Name85" axis="ch" ptType="node" func="cnt" op="gte" val="6">
        <dgm:layoutNode name="dot9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10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6"/>
    </dgm:choose>
    <dgm:choose name="Name87">
      <dgm:if name="Name88" axis="ch" ptType="node" func="cnt" op="gte" val="7">
        <dgm:layoutNode name="dot1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9"/>
    </dgm:choose>
    <dgm:choose name="Name90">
      <dgm:if name="Name91" axis="ch" ptType="node" func="cnt" op="gte" val="2">
        <dgm:layoutNode name="dotArrow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92"/>
    </dgm:choose>
    <dgm:forEach name="Name93" axis="ch" ptType="node" cnt="1">
      <dgm:layoutNode name="parTx1">
        <dgm:choose name="Name94">
          <dgm:if name="Name95" func="var" arg="dir" op="equ" val="norm">
            <dgm:alg type="tx">
              <dgm:param type="parTxLTRAlign" val="l"/>
              <dgm:param type="parTxRTLAlign" val="r"/>
            </dgm:alg>
          </dgm:if>
          <dgm:else name="Name96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97">
          <dgm:if name="Name98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99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00">
        <dgm:if name="Name101" axis="ch" ptType="node" func="cnt" op="gte" val="1">
          <dgm:layoutNode name="desTx1" styleLbl="revTx">
            <dgm:varLst>
              <dgm:bulletEnabled val="1"/>
            </dgm:varLst>
            <dgm:choose name="Name102">
              <dgm:if name="Name103" func="var" arg="dir" op="equ" val="norm">
                <dgm:choose name="Name104">
                  <dgm:if name="Name105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06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07">
                <dgm:choose name="Name108">
                  <dgm:if name="Name109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10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11"/>
      </dgm:choose>
    </dgm:forEach>
    <dgm:forEach name="Name112" axis="ch" ptType="sibTrans" hideLastTrans="0" cnt="1">
      <dgm:layoutNode name="picture1">
        <dgm:alg type="sp"/>
        <dgm:shape xmlns:r="http://schemas.openxmlformats.org/officeDocument/2006/relationships" r:blip="">
          <dgm:adjLst/>
        </dgm:shape>
        <dgm:presOf/>
        <dgm:constrLst/>
        <dgm:forEach name="Name113" ref="imageRepeat"/>
      </dgm:layoutNode>
    </dgm:forEach>
    <dgm:forEach name="Name114" axis="ch" ptType="node" st="2" cnt="1">
      <dgm:layoutNode name="parTx2">
        <dgm:choose name="Name115">
          <dgm:if name="Name116" func="var" arg="dir" op="equ" val="norm">
            <dgm:alg type="tx">
              <dgm:param type="parTxLTRAlign" val="l"/>
              <dgm:param type="parTxRTLAlign" val="r"/>
            </dgm:alg>
          </dgm:if>
          <dgm:else name="Name117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18">
          <dgm:if name="Name119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20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21">
        <dgm:if name="Name122" axis="ch" ptType="node" func="cnt" op="gte" val="1">
          <dgm:layoutNode name="desTx2" styleLbl="revTx">
            <dgm:varLst>
              <dgm:bulletEnabled val="1"/>
            </dgm:varLst>
            <dgm:choose name="Name123">
              <dgm:if name="Name124" func="var" arg="dir" op="equ" val="norm">
                <dgm:choose name="Name125">
                  <dgm:if name="Name126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27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28">
                <dgm:choose name="Name129">
                  <dgm:if name="Name130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31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32"/>
      </dgm:choose>
    </dgm:forEach>
    <dgm:forEach name="Name133" axis="ch" ptType="sibTrans" hideLastTrans="0" st="2" cnt="1">
      <dgm:layoutNode name="picture2">
        <dgm:alg type="sp"/>
        <dgm:shape xmlns:r="http://schemas.openxmlformats.org/officeDocument/2006/relationships" r:blip="">
          <dgm:adjLst/>
        </dgm:shape>
        <dgm:presOf/>
        <dgm:constrLst/>
        <dgm:forEach name="Name134" ref="imageRepeat"/>
      </dgm:layoutNode>
    </dgm:forEach>
    <dgm:forEach name="Name135" axis="ch" ptType="node" st="3" cnt="1">
      <dgm:layoutNode name="parTx3">
        <dgm:choose name="Name136">
          <dgm:if name="Name137" func="var" arg="dir" op="equ" val="norm">
            <dgm:alg type="tx">
              <dgm:param type="parTxLTRAlign" val="l"/>
              <dgm:param type="parTxRTLAlign" val="r"/>
            </dgm:alg>
          </dgm:if>
          <dgm:else name="Name138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39">
          <dgm:if name="Name140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41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42">
        <dgm:if name="Name143" axis="ch" ptType="node" func="cnt" op="gte" val="1">
          <dgm:layoutNode name="desTx3" styleLbl="revTx">
            <dgm:varLst>
              <dgm:bulletEnabled val="1"/>
            </dgm:varLst>
            <dgm:choose name="Name144">
              <dgm:if name="Name145" func="var" arg="dir" op="equ" val="norm">
                <dgm:choose name="Name146">
                  <dgm:if name="Name147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48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49">
                <dgm:choose name="Name150">
                  <dgm:if name="Name151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5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53"/>
      </dgm:choose>
    </dgm:forEach>
    <dgm:forEach name="Name154" axis="ch" ptType="sibTrans" hideLastTrans="0" st="3" cnt="1">
      <dgm:layoutNode name="picture3">
        <dgm:alg type="sp"/>
        <dgm:shape xmlns:r="http://schemas.openxmlformats.org/officeDocument/2006/relationships" r:blip="">
          <dgm:adjLst/>
        </dgm:shape>
        <dgm:presOf/>
        <dgm:constrLst/>
        <dgm:forEach name="Name155" ref="imageRepeat"/>
      </dgm:layoutNode>
    </dgm:forEach>
    <dgm:forEach name="Name156" axis="ch" ptType="node" st="4" cnt="1">
      <dgm:layoutNode name="parTx4">
        <dgm:choose name="Name157">
          <dgm:if name="Name158" func="var" arg="dir" op="equ" val="norm">
            <dgm:alg type="tx">
              <dgm:param type="parTxLTRAlign" val="l"/>
              <dgm:param type="parTxRTLAlign" val="r"/>
            </dgm:alg>
          </dgm:if>
          <dgm:else name="Name159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60">
          <dgm:if name="Name161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62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63">
        <dgm:if name="Name164" axis="ch" ptType="node" func="cnt" op="gte" val="1">
          <dgm:layoutNode name="desTx4" styleLbl="revTx">
            <dgm:varLst>
              <dgm:bulletEnabled val="1"/>
            </dgm:varLst>
            <dgm:choose name="Name165">
              <dgm:if name="Name166" func="var" arg="dir" op="equ" val="norm">
                <dgm:choose name="Name167">
                  <dgm:if name="Name168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69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70">
                <dgm:choose name="Name171">
                  <dgm:if name="Name172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73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74"/>
      </dgm:choose>
    </dgm:forEach>
    <dgm:forEach name="Name175" axis="ch" ptType="sibTrans" hideLastTrans="0" st="4" cnt="1">
      <dgm:layoutNode name="picture4">
        <dgm:alg type="sp"/>
        <dgm:shape xmlns:r="http://schemas.openxmlformats.org/officeDocument/2006/relationships" r:blip="">
          <dgm:adjLst/>
        </dgm:shape>
        <dgm:presOf/>
        <dgm:constrLst/>
        <dgm:forEach name="Name176" ref="imageRepeat"/>
      </dgm:layoutNode>
    </dgm:forEach>
    <dgm:forEach name="Name177" axis="ch" ptType="node" st="5" cnt="1">
      <dgm:layoutNode name="parTx5">
        <dgm:choose name="Name178">
          <dgm:if name="Name179" func="var" arg="dir" op="equ" val="norm">
            <dgm:alg type="tx">
              <dgm:param type="parTxLTRAlign" val="l"/>
              <dgm:param type="parTxRTLAlign" val="r"/>
            </dgm:alg>
          </dgm:if>
          <dgm:else name="Name180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81">
          <dgm:if name="Name182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83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84">
        <dgm:if name="Name185" axis="ch" ptType="node" func="cnt" op="gte" val="1">
          <dgm:layoutNode name="desTx5" styleLbl="revTx">
            <dgm:varLst>
              <dgm:bulletEnabled val="1"/>
            </dgm:varLst>
            <dgm:choose name="Name186">
              <dgm:if name="Name187" func="var" arg="dir" op="equ" val="norm">
                <dgm:choose name="Name188">
                  <dgm:if name="Name189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90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91">
                <dgm:choose name="Name192">
                  <dgm:if name="Name193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94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95"/>
      </dgm:choose>
    </dgm:forEach>
    <dgm:forEach name="Name196" axis="ch" ptType="sibTrans" hideLastTrans="0" st="5" cnt="1">
      <dgm:layoutNode name="picture5">
        <dgm:alg type="sp"/>
        <dgm:shape xmlns:r="http://schemas.openxmlformats.org/officeDocument/2006/relationships" r:blip="">
          <dgm:adjLst/>
        </dgm:shape>
        <dgm:presOf/>
        <dgm:constrLst/>
        <dgm:forEach name="Name197" ref="imageRepeat"/>
      </dgm:layoutNode>
    </dgm:forEach>
    <dgm:forEach name="Name198" axis="ch" ptType="node" st="6" cnt="1">
      <dgm:layoutNode name="parTx6">
        <dgm:choose name="Name199">
          <dgm:if name="Name200" func="var" arg="dir" op="equ" val="norm">
            <dgm:alg type="tx">
              <dgm:param type="parTxLTRAlign" val="l"/>
              <dgm:param type="parTxRTLAlign" val="r"/>
            </dgm:alg>
          </dgm:if>
          <dgm:else name="Name201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02">
          <dgm:if name="Name203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04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05">
        <dgm:if name="Name206" axis="ch" ptType="node" func="cnt" op="gte" val="1">
          <dgm:layoutNode name="desTx6" styleLbl="revTx">
            <dgm:varLst>
              <dgm:bulletEnabled val="1"/>
            </dgm:varLst>
            <dgm:choose name="Name207">
              <dgm:if name="Name208" func="var" arg="dir" op="equ" val="norm">
                <dgm:choose name="Name209">
                  <dgm:if name="Name210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11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12">
                <dgm:choose name="Name213">
                  <dgm:if name="Name214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15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16"/>
      </dgm:choose>
    </dgm:forEach>
    <dgm:forEach name="Name217" axis="ch" ptType="sibTrans" hideLastTrans="0" st="6" cnt="1">
      <dgm:layoutNode name="picture6">
        <dgm:alg type="sp"/>
        <dgm:shape xmlns:r="http://schemas.openxmlformats.org/officeDocument/2006/relationships" r:blip="">
          <dgm:adjLst/>
        </dgm:shape>
        <dgm:presOf/>
        <dgm:constrLst/>
        <dgm:forEach name="Name218" ref="imageRepeat"/>
      </dgm:layoutNode>
    </dgm:forEach>
    <dgm:forEach name="Name219" axis="ch" ptType="node" st="7" cnt="1">
      <dgm:layoutNode name="parTx7">
        <dgm:choose name="Name220">
          <dgm:if name="Name221" func="var" arg="dir" op="equ" val="norm">
            <dgm:alg type="tx">
              <dgm:param type="parTxLTRAlign" val="l"/>
              <dgm:param type="parTxRTLAlign" val="r"/>
            </dgm:alg>
          </dgm:if>
          <dgm:else name="Name222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23">
          <dgm:if name="Name224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25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26">
        <dgm:if name="Name227" axis="ch" ptType="node" func="cnt" op="gte" val="1">
          <dgm:layoutNode name="desTx7" styleLbl="revTx">
            <dgm:varLst>
              <dgm:bulletEnabled val="1"/>
            </dgm:varLst>
            <dgm:choose name="Name228">
              <dgm:if name="Name229" func="var" arg="dir" op="equ" val="norm">
                <dgm:choose name="Name230">
                  <dgm:if name="Name231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32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33">
                <dgm:choose name="Name234">
                  <dgm:if name="Name235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36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37"/>
      </dgm:choose>
    </dgm:forEach>
    <dgm:forEach name="Name238" axis="ch" ptType="sibTrans" hideLastTrans="0" st="7" cnt="1">
      <dgm:layoutNode name="picture7">
        <dgm:alg type="sp"/>
        <dgm:shape xmlns:r="http://schemas.openxmlformats.org/officeDocument/2006/relationships" r:blip="">
          <dgm:adjLst/>
        </dgm:shape>
        <dgm:presOf/>
        <dgm:constrLst/>
        <dgm:forEach name="Name239" ref="imageRepeat"/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#2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89C986-98B9-4215-B158-4CA6D15BD7DD}" type="datetimeFigureOut">
              <a:rPr lang="ru-RU" smtClean="0"/>
              <a:pPr/>
              <a:t>04.04.2019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777607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299A6D-CCA6-47EB-9372-77E88B2AE36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455180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281" y="2130426"/>
            <a:ext cx="10361851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EFD7A-0FDA-423E-B2A8-1FC777F2020F}" type="datetimeFigureOut">
              <a:rPr lang="ru-RU" smtClean="0"/>
              <a:pPr/>
              <a:t>04.04.2019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1EF14-6297-4EE5-A559-FC412D3F3B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EFD7A-0FDA-423E-B2A8-1FC777F2020F}" type="datetimeFigureOut">
              <a:rPr lang="ru-RU" smtClean="0"/>
              <a:pPr/>
              <a:t>04.04.2019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1EF14-6297-4EE5-A559-FC412D3F3B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EFD7A-0FDA-423E-B2A8-1FC777F2020F}" type="datetimeFigureOut">
              <a:rPr lang="ru-RU" smtClean="0"/>
              <a:pPr/>
              <a:t>04.04.2019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1EF14-6297-4EE5-A559-FC412D3F3B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12695" y="1600201"/>
            <a:ext cx="721054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8226413" y="1600201"/>
            <a:ext cx="7212661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EFD7A-0FDA-423E-B2A8-1FC777F2020F}" type="datetimeFigureOut">
              <a:rPr lang="ru-RU" smtClean="0"/>
              <a:pPr/>
              <a:t>04.04.2019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1EF14-6297-4EE5-A559-FC412D3F3B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EFD7A-0FDA-423E-B2A8-1FC777F2020F}" type="datetimeFigureOut">
              <a:rPr lang="ru-RU" smtClean="0"/>
              <a:pPr/>
              <a:t>04.04.2019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1EF14-6297-4EE5-A559-FC412D3F3B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EFD7A-0FDA-423E-B2A8-1FC777F2020F}" type="datetimeFigureOut">
              <a:rPr lang="ru-RU" smtClean="0"/>
              <a:pPr/>
              <a:t>04.04.2019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1EF14-6297-4EE5-A559-FC412D3F3B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EFD7A-0FDA-423E-B2A8-1FC777F2020F}" type="datetimeFigureOut">
              <a:rPr lang="ru-RU" smtClean="0"/>
              <a:pPr/>
              <a:t>04.04.2019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1EF14-6297-4EE5-A559-FC412D3F3B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EFD7A-0FDA-423E-B2A8-1FC777F2020F}" type="datetimeFigureOut">
              <a:rPr lang="ru-RU" smtClean="0"/>
              <a:pPr/>
              <a:t>04.04.2019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1EF14-6297-4EE5-A559-FC412D3F3B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EFD7A-0FDA-423E-B2A8-1FC777F2020F}" type="datetimeFigureOut">
              <a:rPr lang="ru-RU" smtClean="0"/>
              <a:pPr/>
              <a:t>04.04.2019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1EF14-6297-4EE5-A559-FC412D3F3B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EFD7A-0FDA-423E-B2A8-1FC777F2020F}" type="datetimeFigureOut">
              <a:rPr lang="ru-RU" smtClean="0"/>
              <a:pPr/>
              <a:t>04.04.2019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1EF14-6297-4EE5-A559-FC412D3F3B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1784067" y="274639"/>
            <a:ext cx="3655008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12694" y="274639"/>
            <a:ext cx="10768198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EFD7A-0FDA-423E-B2A8-1FC777F2020F}" type="datetimeFigureOut">
              <a:rPr lang="ru-RU" smtClean="0"/>
              <a:pPr/>
              <a:t>04.04.2019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1EF14-6297-4EE5-A559-FC412D3F3B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47595" y="3562350"/>
            <a:ext cx="7111074" cy="704850"/>
          </a:xfrm>
        </p:spPr>
        <p:txBody>
          <a:bodyPr/>
          <a:lstStyle>
            <a:lvl1pPr algn="ct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647595" y="4095750"/>
            <a:ext cx="7111074" cy="685800"/>
          </a:xfrm>
        </p:spPr>
        <p:txBody>
          <a:bodyPr/>
          <a:lstStyle>
            <a:lvl1pPr marL="0" indent="0" algn="ctr">
              <a:buFontTx/>
              <a:buNone/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22215" y="2514600"/>
            <a:ext cx="4774578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399967" y="2514600"/>
            <a:ext cx="4774578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36462" y="1600200"/>
            <a:ext cx="2438083" cy="51816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422215" y="1600200"/>
            <a:ext cx="7111074" cy="51816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47595" y="3562350"/>
            <a:ext cx="7111074" cy="704850"/>
          </a:xfrm>
        </p:spPr>
        <p:txBody>
          <a:bodyPr/>
          <a:lstStyle>
            <a:lvl1pPr algn="ct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647595" y="4095750"/>
            <a:ext cx="7111074" cy="685800"/>
          </a:xfrm>
        </p:spPr>
        <p:txBody>
          <a:bodyPr/>
          <a:lstStyle>
            <a:lvl1pPr marL="0" indent="0" algn="ctr">
              <a:buFontTx/>
              <a:buNone/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2960" y="4406903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2960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22215" y="2514600"/>
            <a:ext cx="4774578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399967" y="2514600"/>
            <a:ext cx="4774578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113" y="273053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521" y="1435103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36462" y="1600200"/>
            <a:ext cx="2438083" cy="51816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422215" y="1600200"/>
            <a:ext cx="7111074" cy="51816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521" y="1600201"/>
            <a:ext cx="109713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520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7EFD7A-0FDA-423E-B2A8-1FC777F2020F}" type="datetimeFigureOut">
              <a:rPr lang="ru-RU" smtClean="0"/>
              <a:pPr/>
              <a:t>04.04.2019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058" y="6356351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6463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F1EF14-6297-4EE5-A559-FC412D3F3B0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422215" y="1600201"/>
            <a:ext cx="9752330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22215" y="2514600"/>
            <a:ext cx="975233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rgbClr val="105A5B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rgbClr val="105A5B"/>
          </a:solidFill>
          <a:latin typeface="Microsoft Sans Serif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rgbClr val="105A5B"/>
          </a:solidFill>
          <a:latin typeface="Microsoft Sans Serif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rgbClr val="105A5B"/>
          </a:solidFill>
          <a:latin typeface="Microsoft Sans Serif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rgbClr val="105A5B"/>
          </a:solidFill>
          <a:latin typeface="Microsoft Sans Serif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rgbClr val="105A5B"/>
          </a:solidFill>
          <a:latin typeface="Microsoft Sans Serif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rgbClr val="105A5B"/>
          </a:solidFill>
          <a:latin typeface="Microsoft Sans Serif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rgbClr val="105A5B"/>
          </a:solidFill>
          <a:latin typeface="Microsoft Sans Serif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rgbClr val="105A5B"/>
          </a:solidFill>
          <a:latin typeface="Microsoft Sans Serif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rgbClr val="105A5B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rgbClr val="105A5B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rgbClr val="105A5B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rgbClr val="105A5B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105A5B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105A5B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105A5B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105A5B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105A5B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422215" y="1600203"/>
            <a:ext cx="9752330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22215" y="2514600"/>
            <a:ext cx="975233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rgbClr val="105A5B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rgbClr val="105A5B"/>
          </a:solidFill>
          <a:latin typeface="Microsoft Sans Serif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rgbClr val="105A5B"/>
          </a:solidFill>
          <a:latin typeface="Microsoft Sans Serif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rgbClr val="105A5B"/>
          </a:solidFill>
          <a:latin typeface="Microsoft Sans Serif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rgbClr val="105A5B"/>
          </a:solidFill>
          <a:latin typeface="Microsoft Sans Serif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rgbClr val="105A5B"/>
          </a:solidFill>
          <a:latin typeface="Microsoft Sans Serif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rgbClr val="105A5B"/>
          </a:solidFill>
          <a:latin typeface="Microsoft Sans Serif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rgbClr val="105A5B"/>
          </a:solidFill>
          <a:latin typeface="Microsoft Sans Serif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rgbClr val="105A5B"/>
          </a:solidFill>
          <a:latin typeface="Microsoft Sans Serif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rgbClr val="105A5B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rgbClr val="105A5B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rgbClr val="105A5B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rgbClr val="105A5B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105A5B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105A5B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105A5B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105A5B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105A5B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8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chart" Target="../charts/chart1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24.xml"/><Relationship Id="rId1" Type="http://schemas.openxmlformats.org/officeDocument/2006/relationships/themeOverride" Target="../theme/themeOverride1.xml"/><Relationship Id="rId4" Type="http://schemas.openxmlformats.org/officeDocument/2006/relationships/chart" Target="../charts/char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24.xml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13.jpeg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24.xml"/><Relationship Id="rId1" Type="http://schemas.openxmlformats.org/officeDocument/2006/relationships/themeOverride" Target="../theme/themeOverrid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14.jpe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24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214886" y="3140968"/>
            <a:ext cx="8975527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Модель психолого-педагогической диагностики выпускников основной школы</a:t>
            </a:r>
            <a:endParaRPr lang="ru-RU" sz="40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2" descr="C:\Users\ymedvedeva\Desktop\Медведева\Презентация для Гали\сад-огород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67014" y="332656"/>
            <a:ext cx="7272808" cy="3201092"/>
          </a:xfrm>
          <a:prstGeom prst="rect">
            <a:avLst/>
          </a:prstGeom>
          <a:noFill/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8582" y="4293096"/>
            <a:ext cx="2993395" cy="229839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535366" y="5926561"/>
            <a:ext cx="4536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Паршина Е.В., педагог-психолог МКОУ Чкаловская СШ №5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646" y="0"/>
            <a:ext cx="7819159" cy="6858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3358" y="2132856"/>
            <a:ext cx="4972050" cy="4552950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Схема 9">
            <a:extLst>
              <a:ext uri="{FF2B5EF4-FFF2-40B4-BE49-F238E27FC236}">
                <a16:creationId xmlns="" xmlns:a16="http://schemas.microsoft.com/office/drawing/2014/main" id="{2F381D73-FBAE-403B-B6B4-4688B0CE6E9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86140800"/>
              </p:ext>
            </p:extLst>
          </p:nvPr>
        </p:nvGraphicFramePr>
        <p:xfrm>
          <a:off x="1906737" y="0"/>
          <a:ext cx="10271670" cy="71014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9490" y="1988840"/>
            <a:ext cx="3102208" cy="3074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087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105594" y="903608"/>
            <a:ext cx="8991065" cy="772120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Методологические вопросы</a:t>
            </a:r>
            <a:endParaRPr lang="ru-RU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194333035"/>
              </p:ext>
            </p:extLst>
          </p:nvPr>
        </p:nvGraphicFramePr>
        <p:xfrm>
          <a:off x="12882" y="1725481"/>
          <a:ext cx="6318894" cy="2592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3914100602"/>
              </p:ext>
            </p:extLst>
          </p:nvPr>
        </p:nvGraphicFramePr>
        <p:xfrm>
          <a:off x="3502918" y="500058"/>
          <a:ext cx="9289032" cy="63367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4583038" y="5085184"/>
            <a:ext cx="58710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6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8542" y="5373216"/>
            <a:ext cx="41044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</a:rPr>
              <a:t>Важные факторы при выявлении профессиональных способностей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992440" y="3689989"/>
            <a:ext cx="58710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6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023964" y="1772816"/>
            <a:ext cx="58710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6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3220750" y="-13622"/>
            <a:ext cx="8991065" cy="1306286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Цель: уточнение специализации дальнейшего обучения на основе изучения интересов, склонностей и особенностей мышления учащихся</a:t>
            </a:r>
            <a:endParaRPr lang="ru-RU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5413AC43-9B20-482E-ACE6-567FDD9FEB4C}"/>
              </a:ext>
            </a:extLst>
          </p:cNvPr>
          <p:cNvSpPr/>
          <p:nvPr/>
        </p:nvSpPr>
        <p:spPr>
          <a:xfrm>
            <a:off x="7554254" y="1930778"/>
            <a:ext cx="4530690" cy="39887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ru-RU" sz="2400" u="sng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Принципы подбора методик:</a:t>
            </a:r>
          </a:p>
          <a:p>
            <a:pPr marL="342900" indent="-342900">
              <a:spcBef>
                <a:spcPts val="1200"/>
              </a:spcBef>
              <a:buFontTx/>
              <a:buChar char="-"/>
            </a:pPr>
            <a:r>
              <a:rPr lang="ru-RU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избыток информации или дублирование тестов;</a:t>
            </a:r>
          </a:p>
          <a:p>
            <a:pPr marL="342900" indent="-342900">
              <a:spcBef>
                <a:spcPts val="1200"/>
              </a:spcBef>
              <a:buFontTx/>
              <a:buChar char="-"/>
            </a:pPr>
            <a:r>
              <a:rPr lang="ru-RU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оптимальное количество тестов;</a:t>
            </a:r>
          </a:p>
          <a:p>
            <a:pPr marL="342900" indent="-342900">
              <a:spcBef>
                <a:spcPts val="1200"/>
              </a:spcBef>
              <a:buFontTx/>
              <a:buChar char="-"/>
            </a:pPr>
            <a:r>
              <a:rPr lang="ru-RU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определенная последовательность предъявления методик</a:t>
            </a:r>
            <a:endParaRPr lang="ru-RU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450215">
              <a:lnSpc>
                <a:spcPct val="120000"/>
              </a:lnSpc>
              <a:spcAft>
                <a:spcPts val="0"/>
              </a:spcAft>
            </a:pPr>
            <a:endParaRPr lang="ru-RU" sz="2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0" name="Схема 9">
            <a:extLst>
              <a:ext uri="{FF2B5EF4-FFF2-40B4-BE49-F238E27FC236}">
                <a16:creationId xmlns="" xmlns:a16="http://schemas.microsoft.com/office/drawing/2014/main" id="{2F3C7F49-18EA-4B37-A0E7-277B8485D6A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76098229"/>
              </p:ext>
            </p:extLst>
          </p:nvPr>
        </p:nvGraphicFramePr>
        <p:xfrm>
          <a:off x="-385514" y="1632267"/>
          <a:ext cx="7939768" cy="50470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35430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3220750" y="14514"/>
            <a:ext cx="8991065" cy="1306286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Экспресс-диагностика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5413AC43-9B20-482E-ACE6-567FDD9FEB4C}"/>
              </a:ext>
            </a:extLst>
          </p:cNvPr>
          <p:cNvSpPr/>
          <p:nvPr/>
        </p:nvSpPr>
        <p:spPr>
          <a:xfrm>
            <a:off x="7048551" y="1375424"/>
            <a:ext cx="5141862" cy="38225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sz="2400" b="1" u="sng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Цель:</a:t>
            </a:r>
            <a:r>
              <a:rPr lang="ru-RU" sz="2400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сбор информации об учащихся для принятия обоснованного решения о выборе профиля обучения; активизация профессионального самоопределения.</a:t>
            </a:r>
            <a:endParaRPr lang="ru-RU" sz="2400" dirty="0">
              <a:solidFill>
                <a:srgbClr val="00206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450215">
              <a:lnSpc>
                <a:spcPct val="120000"/>
              </a:lnSpc>
              <a:spcAft>
                <a:spcPts val="0"/>
              </a:spcAft>
            </a:pPr>
            <a:endParaRPr lang="ru-RU" sz="2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Схема 5">
            <a:extLst>
              <a:ext uri="{FF2B5EF4-FFF2-40B4-BE49-F238E27FC236}">
                <a16:creationId xmlns="" xmlns:a16="http://schemas.microsoft.com/office/drawing/2014/main" id="{9035CF97-DE61-41D7-80C7-64DABA3E6D4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45726214"/>
              </p:ext>
            </p:extLst>
          </p:nvPr>
        </p:nvGraphicFramePr>
        <p:xfrm>
          <a:off x="190551" y="1366790"/>
          <a:ext cx="6572023" cy="53745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0" name="Диаграмма 9"/>
          <p:cNvGraphicFramePr/>
          <p:nvPr>
            <p:extLst>
              <p:ext uri="{D42A27DB-BD31-4B8C-83A1-F6EECF244321}">
                <p14:modId xmlns:p14="http://schemas.microsoft.com/office/powerpoint/2010/main" val="2120267499"/>
              </p:ext>
            </p:extLst>
          </p:nvPr>
        </p:nvGraphicFramePr>
        <p:xfrm>
          <a:off x="8024589" y="4545365"/>
          <a:ext cx="4423510" cy="22769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</p:spTree>
    <p:extLst>
      <p:ext uri="{BB962C8B-B14F-4D97-AF65-F5344CB8AC3E}">
        <p14:creationId xmlns:p14="http://schemas.microsoft.com/office/powerpoint/2010/main" val="1385097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822173" y="3048000"/>
            <a:ext cx="834733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Результаты диагностики</a:t>
            </a:r>
            <a:endParaRPr lang="ru-RU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391350" y="165457"/>
            <a:ext cx="583264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Жизнь человека – это череда определенных выборов. </a:t>
            </a:r>
          </a:p>
          <a:p>
            <a:r>
              <a:rPr lang="ru-RU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Выбирай правильно.</a:t>
            </a:r>
            <a:endParaRPr lang="ru-RU" sz="28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Объект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30973181"/>
              </p:ext>
            </p:extLst>
          </p:nvPr>
        </p:nvGraphicFramePr>
        <p:xfrm>
          <a:off x="2350790" y="0"/>
          <a:ext cx="9752310" cy="68579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0314430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Объект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96837606"/>
              </p:ext>
            </p:extLst>
          </p:nvPr>
        </p:nvGraphicFramePr>
        <p:xfrm>
          <a:off x="2350790" y="0"/>
          <a:ext cx="6408712" cy="68579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1999008782"/>
              </p:ext>
            </p:extLst>
          </p:nvPr>
        </p:nvGraphicFramePr>
        <p:xfrm>
          <a:off x="8327455" y="3501008"/>
          <a:ext cx="3861116" cy="33569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5286" y="327709"/>
            <a:ext cx="6593738" cy="2164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12297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32017992"/>
              </p:ext>
            </p:extLst>
          </p:nvPr>
        </p:nvGraphicFramePr>
        <p:xfrm>
          <a:off x="2436813" y="0"/>
          <a:ext cx="9753600" cy="667512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4450481"/>
                <a:gridCol w="5303119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Мотивационная сфера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spcBef>
                          <a:spcPts val="0"/>
                        </a:spcBef>
                        <a:buClr>
                          <a:srgbClr val="C00000"/>
                        </a:buClr>
                        <a:buFont typeface="Wingdings" panose="05000000000000000000" pitchFamily="2" charset="2"/>
                        <a:buChar char="ü"/>
                      </a:pPr>
                      <a:r>
                        <a:rPr lang="ru-RU" dirty="0" smtClean="0"/>
                        <a:t>Методика «Одно из двух» (модификация методики </a:t>
                      </a:r>
                      <a:r>
                        <a:rPr lang="ru-RU" dirty="0" err="1" smtClean="0"/>
                        <a:t>Холланда</a:t>
                      </a:r>
                      <a:r>
                        <a:rPr lang="ru-RU" dirty="0" smtClean="0"/>
                        <a:t>)</a:t>
                      </a:r>
                    </a:p>
                    <a:p>
                      <a:pPr marL="285750" indent="-285750">
                        <a:spcBef>
                          <a:spcPts val="0"/>
                        </a:spcBef>
                        <a:buClr>
                          <a:srgbClr val="C00000"/>
                        </a:buClr>
                        <a:buFont typeface="Wingdings" panose="05000000000000000000" pitchFamily="2" charset="2"/>
                        <a:buChar char="ü"/>
                      </a:pPr>
                      <a:r>
                        <a:rPr lang="ru-RU" dirty="0" smtClean="0"/>
                        <a:t>Методика «Профиль» (модификация методики </a:t>
                      </a:r>
                    </a:p>
                    <a:p>
                      <a:pPr marL="285750" indent="-285750">
                        <a:spcBef>
                          <a:spcPts val="0"/>
                        </a:spcBef>
                        <a:buClr>
                          <a:srgbClr val="C00000"/>
                        </a:buClr>
                        <a:buFont typeface="Wingdings" panose="05000000000000000000" pitchFamily="2" charset="2"/>
                        <a:buNone/>
                      </a:pPr>
                      <a:r>
                        <a:rPr lang="ru-RU" smtClean="0"/>
                        <a:t>      А </a:t>
                      </a:r>
                      <a:r>
                        <a:rPr lang="ru-RU" dirty="0" smtClean="0"/>
                        <a:t>.</a:t>
                      </a:r>
                      <a:r>
                        <a:rPr lang="ru-RU" dirty="0" err="1" smtClean="0"/>
                        <a:t>Голомштока</a:t>
                      </a:r>
                      <a:r>
                        <a:rPr lang="ru-RU" dirty="0" smtClean="0"/>
                        <a:t>) </a:t>
                      </a:r>
                      <a:endParaRPr lang="ru-RU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spcBef>
                          <a:spcPts val="0"/>
                        </a:spcBef>
                        <a:buClr>
                          <a:srgbClr val="C00000"/>
                        </a:buClr>
                        <a:buFont typeface="Wingdings" panose="05000000000000000000" pitchFamily="2" charset="2"/>
                        <a:buChar char="ü"/>
                      </a:pPr>
                      <a:r>
                        <a:rPr lang="ru-RU" dirty="0" smtClean="0"/>
                        <a:t>Групповая диагностика профессиональных интересов и склонностей.</a:t>
                      </a:r>
                    </a:p>
                    <a:p>
                      <a:pPr marL="285750" indent="-285750">
                        <a:spcBef>
                          <a:spcPts val="0"/>
                        </a:spcBef>
                        <a:buClr>
                          <a:srgbClr val="C00000"/>
                        </a:buClr>
                        <a:buFont typeface="Wingdings" panose="05000000000000000000" pitchFamily="2" charset="2"/>
                        <a:buChar char="ü"/>
                      </a:pPr>
                      <a:r>
                        <a:rPr lang="ru-RU" dirty="0" smtClean="0"/>
                        <a:t>Уточняет и конкретизирует профессиональные намерения учащихся. 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pPr algn="ctr">
                        <a:buClr>
                          <a:srgbClr val="C00000"/>
                        </a:buClr>
                      </a:pPr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Интеллектуальная сфера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Clr>
                          <a:srgbClr val="C00000"/>
                        </a:buClr>
                        <a:buFont typeface="Wingdings" panose="05000000000000000000" pitchFamily="2" charset="2"/>
                        <a:buChar char="ü"/>
                      </a:pPr>
                      <a:r>
                        <a:rPr lang="ru-RU" dirty="0" smtClean="0"/>
                        <a:t>Тест интеллектуального потенциала (</a:t>
                      </a:r>
                      <a:r>
                        <a:rPr lang="ru-RU" dirty="0" err="1" smtClean="0"/>
                        <a:t>П.Ржичан</a:t>
                      </a:r>
                      <a:r>
                        <a:rPr lang="ru-RU" dirty="0" smtClean="0"/>
                        <a:t>)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C00000"/>
                        </a:buClr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ru-RU" dirty="0" smtClean="0"/>
                        <a:t>Методика</a:t>
                      </a:r>
                      <a:r>
                        <a:rPr lang="ru-RU" baseline="0" dirty="0" smtClean="0"/>
                        <a:t> «Эрудит» </a:t>
                      </a:r>
                      <a:r>
                        <a:rPr lang="ru-RU" dirty="0" smtClean="0"/>
                        <a:t>(модификация методики ШТУР)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Clr>
                          <a:srgbClr val="C00000"/>
                        </a:buClr>
                        <a:buFont typeface="Wingdings" panose="05000000000000000000" pitchFamily="2" charset="2"/>
                        <a:buChar char="ü"/>
                      </a:pPr>
                      <a:r>
                        <a:rPr lang="ru-RU" dirty="0" smtClean="0"/>
                        <a:t>Выявляет уровень развития невербального интеллекта (логическое мышление). </a:t>
                      </a:r>
                    </a:p>
                    <a:p>
                      <a:pPr marL="285750" indent="-285750">
                        <a:buClr>
                          <a:srgbClr val="C00000"/>
                        </a:buClr>
                        <a:buFont typeface="Wingdings" panose="05000000000000000000" pitchFamily="2" charset="2"/>
                        <a:buChar char="ü"/>
                      </a:pPr>
                      <a:r>
                        <a:rPr lang="ru-RU" dirty="0" smtClean="0"/>
                        <a:t>Определяет усвоение понятий школьной программы и </a:t>
                      </a:r>
                      <a:r>
                        <a:rPr lang="ru-RU" dirty="0" err="1" smtClean="0"/>
                        <a:t>сформированность</a:t>
                      </a:r>
                      <a:r>
                        <a:rPr lang="ru-RU" dirty="0" smtClean="0"/>
                        <a:t> мыслительных операций.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Эмоционально-волевая сфера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C00000"/>
                        </a:buClr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ru-RU" dirty="0" smtClean="0"/>
                        <a:t>Методика</a:t>
                      </a:r>
                      <a:r>
                        <a:rPr lang="ru-RU" baseline="0" dirty="0" smtClean="0"/>
                        <a:t> «Социальный интеллект» </a:t>
                      </a:r>
                      <a:r>
                        <a:rPr lang="ru-RU" dirty="0" smtClean="0"/>
                        <a:t>(модификация методики </a:t>
                      </a:r>
                      <a:r>
                        <a:rPr lang="ru-RU" dirty="0" err="1" smtClean="0"/>
                        <a:t>Н.Холла</a:t>
                      </a:r>
                      <a:r>
                        <a:rPr lang="ru-RU" dirty="0" smtClean="0"/>
                        <a:t>) 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C00000"/>
                        </a:buClr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C00000"/>
                        </a:buClr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C00000"/>
                        </a:buClr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ru-RU" dirty="0" smtClean="0"/>
                        <a:t>Методика</a:t>
                      </a:r>
                      <a:r>
                        <a:rPr lang="ru-RU" baseline="0" dirty="0" smtClean="0"/>
                        <a:t> «Поведение в конфликте» </a:t>
                      </a:r>
                      <a:r>
                        <a:rPr lang="ru-RU" dirty="0" smtClean="0"/>
                        <a:t>(модификация методики </a:t>
                      </a:r>
                      <a:r>
                        <a:rPr lang="ru-RU" dirty="0" err="1" smtClean="0"/>
                        <a:t>К.Томаса</a:t>
                      </a:r>
                      <a:r>
                        <a:rPr lang="ru-RU" dirty="0" smtClean="0"/>
                        <a:t>)  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C00000"/>
                        </a:buClr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ru-RU" dirty="0" smtClean="0"/>
                        <a:t>Определение уровня тревожности (опросник вегетативной лабильности)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C00000"/>
                        </a:buClr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ru-RU" dirty="0" smtClean="0"/>
                        <a:t>Выявляет слагаемые социального интеллекта, которые являются важнейшим условием полноценного профессионального и личностного развития человека</a:t>
                      </a:r>
                    </a:p>
                    <a:p>
                      <a:pPr marL="285750" indent="-285750">
                        <a:buClr>
                          <a:srgbClr val="C00000"/>
                        </a:buClr>
                        <a:buFont typeface="Wingdings" panose="05000000000000000000" pitchFamily="2" charset="2"/>
                        <a:buChar char="ü"/>
                      </a:pPr>
                      <a:r>
                        <a:rPr lang="ru-RU" dirty="0" smtClean="0"/>
                        <a:t>Помогает увидеть особенности поведения в конфликтных ситуациях.</a:t>
                      </a:r>
                    </a:p>
                    <a:p>
                      <a:pPr marL="285750" indent="-285750">
                        <a:buClr>
                          <a:srgbClr val="C00000"/>
                        </a:buClr>
                        <a:buFont typeface="Wingdings" panose="05000000000000000000" pitchFamily="2" charset="2"/>
                        <a:buChar char="ü"/>
                      </a:pPr>
                      <a:r>
                        <a:rPr lang="ru-RU" dirty="0" smtClean="0"/>
                        <a:t>Выявляет уровень тревожности, связанной с учебной деятельностью и отношениями со сверстниками и взрослыми.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0" y="188640"/>
            <a:ext cx="240846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</a:rPr>
              <a:t>Бланк «Результаты самодиагностики»</a:t>
            </a:r>
            <a:endParaRPr lang="ru-RU" sz="2000" b="1" dirty="0">
              <a:solidFill>
                <a:srgbClr val="C00000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350790" y="14514"/>
            <a:ext cx="9861025" cy="1306286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Построение образовательно-профессионального маршрута выпускников школы.</a:t>
            </a:r>
            <a:endParaRPr lang="ru-RU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622722943"/>
              </p:ext>
            </p:extLst>
          </p:nvPr>
        </p:nvGraphicFramePr>
        <p:xfrm>
          <a:off x="-1321618" y="1299121"/>
          <a:ext cx="8126942" cy="54179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0990" y="2348880"/>
            <a:ext cx="9346963" cy="3661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2152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2629580" y="1814"/>
            <a:ext cx="8991065" cy="90690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Галина Владимировна </a:t>
            </a:r>
            <a:r>
              <a:rPr lang="ru-RU" b="1" dirty="0" err="1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Резапкина</a:t>
            </a:r>
            <a:endParaRPr lang="ru-RU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3142878" y="1124744"/>
            <a:ext cx="4555682" cy="2306851"/>
          </a:xfrm>
        </p:spPr>
        <p:txBody>
          <a:bodyPr/>
          <a:lstStyle/>
          <a:p>
            <a:r>
              <a:rPr lang="en-US" sz="2600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itchFamily="34" charset="0"/>
              </a:rPr>
              <a:t>metod.kabi.net.ru</a:t>
            </a:r>
          </a:p>
          <a:p>
            <a:r>
              <a:rPr lang="en-US" sz="2600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itchFamily="34" charset="0"/>
              </a:rPr>
              <a:t>Proftime.edu.ru</a:t>
            </a:r>
          </a:p>
          <a:p>
            <a:r>
              <a:rPr lang="en-US" sz="2600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itchFamily="34" charset="0"/>
              </a:rPr>
              <a:t>psycRologia.edu.ru</a:t>
            </a:r>
          </a:p>
          <a:p>
            <a:r>
              <a:rPr lang="en-US" sz="2600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itchFamily="34" charset="0"/>
              </a:rPr>
              <a:t>5233942@mail.ru</a:t>
            </a:r>
            <a:endParaRPr lang="ru-RU" sz="2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sz="2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015086" y="4581128"/>
            <a:ext cx="705678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Жизнь человека – череда многочисленных выборов, и выбор профессии можно отнести к самым сложным.</a:t>
            </a:r>
          </a:p>
          <a:p>
            <a:r>
              <a:rPr lang="ru-RU" sz="2800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Г.В. </a:t>
            </a:r>
            <a:r>
              <a:rPr lang="ru-RU" sz="2800" i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Резапкина</a:t>
            </a:r>
            <a:endParaRPr lang="ru-RU" sz="2800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G:\Семинар 04.04.19 Сицкая школа\с сайта резапкиной\slide-2.jpg"/>
          <p:cNvPicPr/>
          <p:nvPr/>
        </p:nvPicPr>
        <p:blipFill>
          <a:blip r:embed="rId4" cstate="print"/>
          <a:srcRect l="2356" t="22321" r="4630" b="2827"/>
          <a:stretch>
            <a:fillRect/>
          </a:stretch>
        </p:blipFill>
        <p:spPr bwMode="auto">
          <a:xfrm>
            <a:off x="6743278" y="980728"/>
            <a:ext cx="5184576" cy="33123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owerpoint-template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powerpoint-template">
      <a:majorFont>
        <a:latin typeface="Microsoft Sans Serif"/>
        <a:ea typeface=""/>
        <a:cs typeface=""/>
      </a:majorFont>
      <a:minorFont>
        <a:latin typeface="Microsoft Sans Serif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owerpoint-template 1">
        <a:dk1>
          <a:srgbClr val="4D4D4D"/>
        </a:dk1>
        <a:lt1>
          <a:srgbClr val="FFFFFF"/>
        </a:lt1>
        <a:dk2>
          <a:srgbClr val="4D4D4D"/>
        </a:dk2>
        <a:lt2>
          <a:srgbClr val="800000"/>
        </a:lt2>
        <a:accent1>
          <a:srgbClr val="FF9933"/>
        </a:accent1>
        <a:accent2>
          <a:srgbClr val="009900"/>
        </a:accent2>
        <a:accent3>
          <a:srgbClr val="FFFFFF"/>
        </a:accent3>
        <a:accent4>
          <a:srgbClr val="404040"/>
        </a:accent4>
        <a:accent5>
          <a:srgbClr val="FFCAAD"/>
        </a:accent5>
        <a:accent6>
          <a:srgbClr val="008A00"/>
        </a:accent6>
        <a:hlink>
          <a:srgbClr val="3366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 2">
        <a:dk1>
          <a:srgbClr val="4D4D4D"/>
        </a:dk1>
        <a:lt1>
          <a:srgbClr val="FFFFFF"/>
        </a:lt1>
        <a:dk2>
          <a:srgbClr val="4D4D4D"/>
        </a:dk2>
        <a:lt2>
          <a:srgbClr val="0C209B"/>
        </a:lt2>
        <a:accent1>
          <a:srgbClr val="2167BF"/>
        </a:accent1>
        <a:accent2>
          <a:srgbClr val="C60C0D"/>
        </a:accent2>
        <a:accent3>
          <a:srgbClr val="FFFFFF"/>
        </a:accent3>
        <a:accent4>
          <a:srgbClr val="404040"/>
        </a:accent4>
        <a:accent5>
          <a:srgbClr val="ABB8DC"/>
        </a:accent5>
        <a:accent6>
          <a:srgbClr val="B30A0B"/>
        </a:accent6>
        <a:hlink>
          <a:srgbClr val="1FAAE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 3">
        <a:dk1>
          <a:srgbClr val="4D4D4D"/>
        </a:dk1>
        <a:lt1>
          <a:srgbClr val="FFFFFF"/>
        </a:lt1>
        <a:dk2>
          <a:srgbClr val="4D4D4D"/>
        </a:dk2>
        <a:lt2>
          <a:srgbClr val="105A5B"/>
        </a:lt2>
        <a:accent1>
          <a:srgbClr val="167C7E"/>
        </a:accent1>
        <a:accent2>
          <a:srgbClr val="1C9495"/>
        </a:accent2>
        <a:accent3>
          <a:srgbClr val="FFFFFF"/>
        </a:accent3>
        <a:accent4>
          <a:srgbClr val="404040"/>
        </a:accent4>
        <a:accent5>
          <a:srgbClr val="ABBFC0"/>
        </a:accent5>
        <a:accent6>
          <a:srgbClr val="188687"/>
        </a:accent6>
        <a:hlink>
          <a:srgbClr val="28ACB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 4">
        <a:dk1>
          <a:srgbClr val="4D4D4D"/>
        </a:dk1>
        <a:lt1>
          <a:srgbClr val="FFFFFF"/>
        </a:lt1>
        <a:dk2>
          <a:srgbClr val="4D4D4D"/>
        </a:dk2>
        <a:lt2>
          <a:srgbClr val="247274"/>
        </a:lt2>
        <a:accent1>
          <a:srgbClr val="2D7A80"/>
        </a:accent1>
        <a:accent2>
          <a:srgbClr val="449197"/>
        </a:accent2>
        <a:accent3>
          <a:srgbClr val="FFFFFF"/>
        </a:accent3>
        <a:accent4>
          <a:srgbClr val="404040"/>
        </a:accent4>
        <a:accent5>
          <a:srgbClr val="ADBEC0"/>
        </a:accent5>
        <a:accent6>
          <a:srgbClr val="3D8388"/>
        </a:accent6>
        <a:hlink>
          <a:srgbClr val="4D9AA3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powerpoint-template">
  <a:themeElements>
    <a:clrScheme name="powerpoint-template 4">
      <a:dk1>
        <a:srgbClr val="4D4D4D"/>
      </a:dk1>
      <a:lt1>
        <a:srgbClr val="FFFFFF"/>
      </a:lt1>
      <a:dk2>
        <a:srgbClr val="4D4D4D"/>
      </a:dk2>
      <a:lt2>
        <a:srgbClr val="247274"/>
      </a:lt2>
      <a:accent1>
        <a:srgbClr val="2D7A80"/>
      </a:accent1>
      <a:accent2>
        <a:srgbClr val="449197"/>
      </a:accent2>
      <a:accent3>
        <a:srgbClr val="FFFFFF"/>
      </a:accent3>
      <a:accent4>
        <a:srgbClr val="404040"/>
      </a:accent4>
      <a:accent5>
        <a:srgbClr val="ADBEC0"/>
      </a:accent5>
      <a:accent6>
        <a:srgbClr val="3D8388"/>
      </a:accent6>
      <a:hlink>
        <a:srgbClr val="4D9AA3"/>
      </a:hlink>
      <a:folHlink>
        <a:srgbClr val="DDDDDD"/>
      </a:folHlink>
    </a:clrScheme>
    <a:fontScheme name="powerpoint-template">
      <a:majorFont>
        <a:latin typeface="Microsoft Sans Serif"/>
        <a:ea typeface=""/>
        <a:cs typeface=""/>
      </a:majorFont>
      <a:minorFont>
        <a:latin typeface="Microsoft Sans Serif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owerpoint-template 1">
        <a:dk1>
          <a:srgbClr val="4D4D4D"/>
        </a:dk1>
        <a:lt1>
          <a:srgbClr val="FFFFFF"/>
        </a:lt1>
        <a:dk2>
          <a:srgbClr val="4D4D4D"/>
        </a:dk2>
        <a:lt2>
          <a:srgbClr val="800000"/>
        </a:lt2>
        <a:accent1>
          <a:srgbClr val="FF9933"/>
        </a:accent1>
        <a:accent2>
          <a:srgbClr val="009900"/>
        </a:accent2>
        <a:accent3>
          <a:srgbClr val="FFFFFF"/>
        </a:accent3>
        <a:accent4>
          <a:srgbClr val="404040"/>
        </a:accent4>
        <a:accent5>
          <a:srgbClr val="FFCAAD"/>
        </a:accent5>
        <a:accent6>
          <a:srgbClr val="008A00"/>
        </a:accent6>
        <a:hlink>
          <a:srgbClr val="3366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 2">
        <a:dk1>
          <a:srgbClr val="4D4D4D"/>
        </a:dk1>
        <a:lt1>
          <a:srgbClr val="FFFFFF"/>
        </a:lt1>
        <a:dk2>
          <a:srgbClr val="4D4D4D"/>
        </a:dk2>
        <a:lt2>
          <a:srgbClr val="0C209B"/>
        </a:lt2>
        <a:accent1>
          <a:srgbClr val="2167BF"/>
        </a:accent1>
        <a:accent2>
          <a:srgbClr val="C60C0D"/>
        </a:accent2>
        <a:accent3>
          <a:srgbClr val="FFFFFF"/>
        </a:accent3>
        <a:accent4>
          <a:srgbClr val="404040"/>
        </a:accent4>
        <a:accent5>
          <a:srgbClr val="ABB8DC"/>
        </a:accent5>
        <a:accent6>
          <a:srgbClr val="B30A0B"/>
        </a:accent6>
        <a:hlink>
          <a:srgbClr val="1FAAE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 3">
        <a:dk1>
          <a:srgbClr val="4D4D4D"/>
        </a:dk1>
        <a:lt1>
          <a:srgbClr val="FFFFFF"/>
        </a:lt1>
        <a:dk2>
          <a:srgbClr val="4D4D4D"/>
        </a:dk2>
        <a:lt2>
          <a:srgbClr val="105A5B"/>
        </a:lt2>
        <a:accent1>
          <a:srgbClr val="167C7E"/>
        </a:accent1>
        <a:accent2>
          <a:srgbClr val="1C9495"/>
        </a:accent2>
        <a:accent3>
          <a:srgbClr val="FFFFFF"/>
        </a:accent3>
        <a:accent4>
          <a:srgbClr val="404040"/>
        </a:accent4>
        <a:accent5>
          <a:srgbClr val="ABBFC0"/>
        </a:accent5>
        <a:accent6>
          <a:srgbClr val="188687"/>
        </a:accent6>
        <a:hlink>
          <a:srgbClr val="28ACB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 4">
        <a:dk1>
          <a:srgbClr val="4D4D4D"/>
        </a:dk1>
        <a:lt1>
          <a:srgbClr val="FFFFFF"/>
        </a:lt1>
        <a:dk2>
          <a:srgbClr val="4D4D4D"/>
        </a:dk2>
        <a:lt2>
          <a:srgbClr val="247274"/>
        </a:lt2>
        <a:accent1>
          <a:srgbClr val="2D7A80"/>
        </a:accent1>
        <a:accent2>
          <a:srgbClr val="449197"/>
        </a:accent2>
        <a:accent3>
          <a:srgbClr val="FFFFFF"/>
        </a:accent3>
        <a:accent4>
          <a:srgbClr val="404040"/>
        </a:accent4>
        <a:accent5>
          <a:srgbClr val="ADBEC0"/>
        </a:accent5>
        <a:accent6>
          <a:srgbClr val="3D8388"/>
        </a:accent6>
        <a:hlink>
          <a:srgbClr val="4D9AA3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powerpoint-template 4">
    <a:dk1>
      <a:srgbClr val="4D4D4D"/>
    </a:dk1>
    <a:lt1>
      <a:srgbClr val="FFFFFF"/>
    </a:lt1>
    <a:dk2>
      <a:srgbClr val="4D4D4D"/>
    </a:dk2>
    <a:lt2>
      <a:srgbClr val="247274"/>
    </a:lt2>
    <a:accent1>
      <a:srgbClr val="2D7A80"/>
    </a:accent1>
    <a:accent2>
      <a:srgbClr val="449197"/>
    </a:accent2>
    <a:accent3>
      <a:srgbClr val="FFFFFF"/>
    </a:accent3>
    <a:accent4>
      <a:srgbClr val="404040"/>
    </a:accent4>
    <a:accent5>
      <a:srgbClr val="ADBEC0"/>
    </a:accent5>
    <a:accent6>
      <a:srgbClr val="3D8388"/>
    </a:accent6>
    <a:hlink>
      <a:srgbClr val="4D9AA3"/>
    </a:hlink>
    <a:folHlink>
      <a:srgbClr val="DDDDDD"/>
    </a:folHlink>
  </a:clrScheme>
</a:themeOverride>
</file>

<file path=ppt/theme/themeOverride2.xml><?xml version="1.0" encoding="utf-8"?>
<a:themeOverride xmlns:a="http://schemas.openxmlformats.org/drawingml/2006/main">
  <a:clrScheme name="powerpoint-template 4">
    <a:dk1>
      <a:srgbClr val="4D4D4D"/>
    </a:dk1>
    <a:lt1>
      <a:srgbClr val="FFFFFF"/>
    </a:lt1>
    <a:dk2>
      <a:srgbClr val="4D4D4D"/>
    </a:dk2>
    <a:lt2>
      <a:srgbClr val="247274"/>
    </a:lt2>
    <a:accent1>
      <a:srgbClr val="2D7A80"/>
    </a:accent1>
    <a:accent2>
      <a:srgbClr val="449197"/>
    </a:accent2>
    <a:accent3>
      <a:srgbClr val="FFFFFF"/>
    </a:accent3>
    <a:accent4>
      <a:srgbClr val="404040"/>
    </a:accent4>
    <a:accent5>
      <a:srgbClr val="ADBEC0"/>
    </a:accent5>
    <a:accent6>
      <a:srgbClr val="3D8388"/>
    </a:accent6>
    <a:hlink>
      <a:srgbClr val="4D9AA3"/>
    </a:hlink>
    <a:folHlink>
      <a:srgbClr val="DDDDDD"/>
    </a:folHlink>
  </a:clrScheme>
</a:themeOverride>
</file>

<file path=ppt/theme/themeOverride3.xml><?xml version="1.0" encoding="utf-8"?>
<a:themeOverride xmlns:a="http://schemas.openxmlformats.org/drawingml/2006/main">
  <a:clrScheme name="powerpoint-template 4">
    <a:dk1>
      <a:srgbClr val="4D4D4D"/>
    </a:dk1>
    <a:lt1>
      <a:srgbClr val="FFFFFF"/>
    </a:lt1>
    <a:dk2>
      <a:srgbClr val="4D4D4D"/>
    </a:dk2>
    <a:lt2>
      <a:srgbClr val="247274"/>
    </a:lt2>
    <a:accent1>
      <a:srgbClr val="2D7A80"/>
    </a:accent1>
    <a:accent2>
      <a:srgbClr val="449197"/>
    </a:accent2>
    <a:accent3>
      <a:srgbClr val="FFFFFF"/>
    </a:accent3>
    <a:accent4>
      <a:srgbClr val="404040"/>
    </a:accent4>
    <a:accent5>
      <a:srgbClr val="ADBEC0"/>
    </a:accent5>
    <a:accent6>
      <a:srgbClr val="3D8388"/>
    </a:accent6>
    <a:hlink>
      <a:srgbClr val="4D9AA3"/>
    </a:hlink>
    <a:folHlink>
      <a:srgbClr val="DDDDDD"/>
    </a:folHlink>
  </a:clrScheme>
</a:themeOverride>
</file>

<file path=ppt/theme/themeOverride4.xml><?xml version="1.0" encoding="utf-8"?>
<a:themeOverride xmlns:a="http://schemas.openxmlformats.org/drawingml/2006/main">
  <a:clrScheme name="powerpoint-template 4">
    <a:dk1>
      <a:srgbClr val="4D4D4D"/>
    </a:dk1>
    <a:lt1>
      <a:srgbClr val="FFFFFF"/>
    </a:lt1>
    <a:dk2>
      <a:srgbClr val="4D4D4D"/>
    </a:dk2>
    <a:lt2>
      <a:srgbClr val="247274"/>
    </a:lt2>
    <a:accent1>
      <a:srgbClr val="2D7A80"/>
    </a:accent1>
    <a:accent2>
      <a:srgbClr val="449197"/>
    </a:accent2>
    <a:accent3>
      <a:srgbClr val="FFFFFF"/>
    </a:accent3>
    <a:accent4>
      <a:srgbClr val="404040"/>
    </a:accent4>
    <a:accent5>
      <a:srgbClr val="ADBEC0"/>
    </a:accent5>
    <a:accent6>
      <a:srgbClr val="3D8388"/>
    </a:accent6>
    <a:hlink>
      <a:srgbClr val="4D9AA3"/>
    </a:hlink>
    <a:folHlink>
      <a:srgbClr val="DDDDDD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2809</TotalTime>
  <Words>381</Words>
  <Application>Microsoft Office PowerPoint</Application>
  <PresentationFormat>Произвольный</PresentationFormat>
  <Paragraphs>75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12</vt:i4>
      </vt:variant>
    </vt:vector>
  </HeadingPairs>
  <TitlesOfParts>
    <vt:vector size="20" baseType="lpstr">
      <vt:lpstr>Arial</vt:lpstr>
      <vt:lpstr>Calibri</vt:lpstr>
      <vt:lpstr>Microsoft Sans Serif</vt:lpstr>
      <vt:lpstr>Times New Roman</vt:lpstr>
      <vt:lpstr>Wingdings</vt:lpstr>
      <vt:lpstr>Тема Office</vt:lpstr>
      <vt:lpstr>powerpoint-template</vt:lpstr>
      <vt:lpstr>1_powerpoint-template</vt:lpstr>
      <vt:lpstr>Презентация PowerPoint</vt:lpstr>
      <vt:lpstr>Презентация PowerPoint</vt:lpstr>
      <vt:lpstr>Презентация PowerPoint</vt:lpstr>
      <vt:lpstr>Методологические вопросы</vt:lpstr>
      <vt:lpstr>Цель: уточнение специализации дальнейшего обучения на основе изучения интересов, склонностей и особенностей мышления учащихся</vt:lpstr>
      <vt:lpstr>Экспресс-диагностика</vt:lpstr>
      <vt:lpstr>Презентация PowerPoint</vt:lpstr>
      <vt:lpstr>Презентация PowerPoint</vt:lpstr>
      <vt:lpstr>Презентация PowerPoint</vt:lpstr>
      <vt:lpstr>Презентация PowerPoint</vt:lpstr>
      <vt:lpstr>Построение образовательно-профессионального маршрута выпускников школы.</vt:lpstr>
      <vt:lpstr>Галина Владимировна Резапкина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ymedvedeva</dc:creator>
  <cp:lastModifiedBy>PPE</cp:lastModifiedBy>
  <cp:revision>303</cp:revision>
  <cp:lastPrinted>2019-03-27T13:07:25Z</cp:lastPrinted>
  <dcterms:created xsi:type="dcterms:W3CDTF">2018-03-15T14:17:23Z</dcterms:created>
  <dcterms:modified xsi:type="dcterms:W3CDTF">2019-04-04T06:10:28Z</dcterms:modified>
</cp:coreProperties>
</file>