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A443E-EFA4-46F6-8DCA-9F1C6DA84308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0F0EC-4470-45C7-B86F-DC9897B572A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6129.jpg"/>
          <p:cNvPicPr>
            <a:picLocks noChangeAspect="1"/>
          </p:cNvPicPr>
          <p:nvPr/>
        </p:nvPicPr>
        <p:blipFill>
          <a:blip r:embed="rId2" cstate="print"/>
          <a:srcRect t="2828" b="6672"/>
          <a:stretch>
            <a:fillRect/>
          </a:stretch>
        </p:blipFill>
        <p:spPr>
          <a:xfrm>
            <a:off x="0" y="0"/>
            <a:ext cx="8643998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26304" y="191163"/>
            <a:ext cx="64913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общеобразовательное  бюджетное учреждение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«Средняя общеобразовательная школа № 3 им. А.С. Пушкина»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2428868"/>
            <a:ext cx="76821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 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чем особенности красноухой черепахи?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6286512" y="4643446"/>
            <a:ext cx="264317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Выполнил: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Янголенко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Денис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ученик 2 «А» класса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Ульянова Галина Вениаминовна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20150324_2123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2852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857488" y="5357826"/>
            <a:ext cx="456406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Чешонок</a:t>
            </a:r>
            <a:endParaRPr lang="ru-RU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Цель исследования: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изучение особенностей содержания красноухой черепахи в домашних условиях.</a:t>
            </a:r>
          </a:p>
          <a:p>
            <a:pPr>
              <a:lnSpc>
                <a:spcPct val="110000"/>
              </a:lnSpc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Объект исследования: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красноухая черепаха.</a:t>
            </a:r>
          </a:p>
          <a:p>
            <a:pPr>
              <a:lnSpc>
                <a:spcPct val="110000"/>
              </a:lnSpc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Предмет исследования: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особенности красноухой черепахи в домашних условиях. </a:t>
            </a:r>
          </a:p>
          <a:p>
            <a:pPr>
              <a:lnSpc>
                <a:spcPct val="110000"/>
              </a:lnSpc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Гипотеза исследования: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мы предполагаем, что, красноухая черепаха при правильном уходе может долго и комфортно жить в домашних условиях.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Задачи: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определить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вид черепахи;</a:t>
            </a:r>
          </a:p>
          <a:p>
            <a:pPr lvl="0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научиться определять пол и возраст черепахи;</a:t>
            </a:r>
          </a:p>
          <a:p>
            <a:pPr lvl="0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изучить рекомендации по содержанию и уходу за черепахами;</a:t>
            </a:r>
          </a:p>
          <a:p>
            <a:pPr lvl="0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выявить индивидуальные предпочтения моего питомца по содержанию и уходу за ним;</a:t>
            </a:r>
          </a:p>
          <a:p>
            <a:pPr lvl="0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разработать рекомендации по содержанию красноухой черепахи.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Методы и приёмы: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работа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 научной литературой и интернет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ресурсами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наблюдение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эксперимент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помощь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родителей и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учителя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анализ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28" y="5000636"/>
            <a:ext cx="8801072" cy="18573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/>
              <a:t>Черепахи </a:t>
            </a:r>
            <a:r>
              <a:rPr lang="ru-RU" sz="2400" dirty="0"/>
              <a:t>– одни из немногих древних обитателей Земли, которые дожили до наших дней. До сих пор сохранилось 250 различных видов </a:t>
            </a:r>
            <a:r>
              <a:rPr lang="ru-RU" sz="2400" dirty="0" smtClean="0"/>
              <a:t>черепах. Ученые </a:t>
            </a:r>
            <a:r>
              <a:rPr lang="ru-RU" sz="2400" dirty="0"/>
              <a:t>говорят, что черепахи произошли от примитивных рептилий – котилозавров.</a:t>
            </a:r>
          </a:p>
          <a:p>
            <a:endParaRPr lang="ru-RU" dirty="0"/>
          </a:p>
        </p:txBody>
      </p:sp>
      <p:pic>
        <p:nvPicPr>
          <p:cNvPr id="5" name="Picture 7" descr="Drevnchere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0"/>
            <a:ext cx="7000924" cy="5000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234970v0088f64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214290"/>
            <a:ext cx="7929618" cy="5262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85720" y="5357826"/>
            <a:ext cx="864396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Молодые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красноухие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черепашки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рождаются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длиной панциря около 3 см. Они очень яркие и красивые.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trachemysscriptaelegan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961" b="2285"/>
          <a:stretch>
            <a:fillRect/>
          </a:stretch>
        </p:blipFill>
        <p:spPr>
          <a:xfrm>
            <a:off x="428596" y="0"/>
            <a:ext cx="8501090" cy="6858000"/>
          </a:xfrm>
        </p:spPr>
      </p:pic>
      <p:cxnSp>
        <p:nvCxnSpPr>
          <p:cNvPr id="9" name="Прямая со стрелкой 8"/>
          <p:cNvCxnSpPr/>
          <p:nvPr/>
        </p:nvCxnSpPr>
        <p:spPr>
          <a:xfrm>
            <a:off x="6072198" y="285728"/>
            <a:ext cx="928694" cy="71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929322" y="1428736"/>
            <a:ext cx="928694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4071934" y="0"/>
            <a:ext cx="21954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Карапакс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00496" y="1142984"/>
            <a:ext cx="18946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Пластрон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6" name="Рисунок 15" descr="1087;1072;1085;1094;1080;1088;1100;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214290"/>
            <a:ext cx="8292769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50324_1559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8023" cy="6858000"/>
          </a:xfrm>
        </p:spPr>
      </p:pic>
      <p:pic>
        <p:nvPicPr>
          <p:cNvPr id="5" name="Рисунок 4" descr="20150324_2125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844" cy="6858000"/>
          </a:xfrm>
          <a:prstGeom prst="rect">
            <a:avLst/>
          </a:prstGeom>
        </p:spPr>
      </p:pic>
      <p:pic>
        <p:nvPicPr>
          <p:cNvPr id="6" name="Рисунок 5" descr="20150324_2131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20150324_2118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20150324_2130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20150324_2131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10" name="Рисунок 9" descr="20150324_161701.jpg"/>
          <p:cNvPicPr>
            <a:picLocks noChangeAspect="1"/>
          </p:cNvPicPr>
          <p:nvPr/>
        </p:nvPicPr>
        <p:blipFill>
          <a:blip r:embed="rId8" cstate="print"/>
          <a:srcRect b="15278"/>
          <a:stretch>
            <a:fillRect/>
          </a:stretch>
        </p:blipFill>
        <p:spPr>
          <a:xfrm>
            <a:off x="0" y="0"/>
            <a:ext cx="9501222" cy="7358090"/>
          </a:xfrm>
          <a:prstGeom prst="rect">
            <a:avLst/>
          </a:prstGeom>
        </p:spPr>
      </p:pic>
      <p:pic>
        <p:nvPicPr>
          <p:cNvPr id="11" name="Рисунок 10" descr="20150324_21260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644098" cy="7609824"/>
          </a:xfrm>
          <a:prstGeom prst="rect">
            <a:avLst/>
          </a:prstGeom>
        </p:spPr>
      </p:pic>
      <p:pic>
        <p:nvPicPr>
          <p:cNvPr id="14" name="Рисунок 13" descr="20150401_23101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525024" cy="7715280"/>
          </a:xfrm>
          <a:prstGeom prst="rect">
            <a:avLst/>
          </a:prstGeom>
        </p:spPr>
      </p:pic>
      <p:pic>
        <p:nvPicPr>
          <p:cNvPr id="16" name="Рисунок 15" descr="20150401_23070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14282" y="0"/>
            <a:ext cx="9501254" cy="7643842"/>
          </a:xfrm>
          <a:prstGeom prst="rect">
            <a:avLst/>
          </a:prstGeom>
        </p:spPr>
      </p:pic>
      <p:cxnSp>
        <p:nvCxnSpPr>
          <p:cNvPr id="18" name="Прямая со стрелкой 17"/>
          <p:cNvCxnSpPr/>
          <p:nvPr/>
        </p:nvCxnSpPr>
        <p:spPr>
          <a:xfrm rot="16200000" flipV="1">
            <a:off x="4786314" y="5500702"/>
            <a:ext cx="1428760" cy="5715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071802" y="6357958"/>
            <a:ext cx="562629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Одно годовое кольцо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" name="Рисунок 19" descr="20150324_21211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286908" cy="7715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20150324_2124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7929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"/>
          <a:ext cx="8715435" cy="6973331"/>
        </p:xfrm>
        <a:graphic>
          <a:graphicData uri="http://schemas.openxmlformats.org/drawingml/2006/table">
            <a:tbl>
              <a:tblPr/>
              <a:tblGrid>
                <a:gridCol w="1500198"/>
                <a:gridCol w="1714512"/>
                <a:gridCol w="1928826"/>
                <a:gridCol w="3571899"/>
              </a:tblGrid>
              <a:tr h="3571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День эксперимента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Предложенный продукт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Реакция </a:t>
                      </a:r>
                      <a:r>
                        <a:rPr lang="ru-RU" sz="14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Чешонка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Примечание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415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корм из магазина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понюхал, ел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не доел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рыба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понюхал, 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креветка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понюхал, 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 удовольствием, глазами искал добавки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мясо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рыба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3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капуста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 удовольствием, громко хрустит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709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3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гамарус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 удовольствием, глазами искал добавки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яблоко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откусил, два кусочка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капуста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4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яблоко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3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мандарин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откусил два кусочка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забрался сверху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салат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5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морковь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банан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4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креветка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 удовольствием, глазами искал добавки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6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морковь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груша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откусил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4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гамарус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 удовольствием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7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капуста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рыба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морковь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302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8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яйцо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попробовал и выплюнул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гамарус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 удовольствием, глазами искал добавки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капуста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415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9 день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креветка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 удовольствием, глазами искал добавки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капуста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яблоко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не ест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9419" marR="29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Социологический опрос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472518" cy="607220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анкетировании приняли участие 44 учащихся начальных классов муниципального общеобразовательного  бюджетного учреждения «Средней общеобразовательной школы № 3 им. А.С. Пушкина». В ходе такой работы выяснилось, что 95% всех ребят имеют домашних любимцев. Среди них 82% - кошек, 61% - собак, 1% - рыбок, 1% -морских свинок, 0,23% - попугаев, 0,35% хомячков и 0,23% черепах. Также выявлено, что за своими домашними животными ухаживают сами ребята. Имеют представление о красноухой черепахе 10% ребят. Знают о продолжительности жизни красноухих черепах</a:t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12%, о скорости ее передвижения 10% детей.</a:t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23% учащихся считают, что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красноухую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черепаху можно тренировать.</a:t>
            </a:r>
          </a:p>
          <a:p>
            <a:pPr>
              <a:buNone/>
            </a:pPr>
            <a:endPara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анкет показали: 86,5% ребят хотят иметь дома черепаху, поэтому мы изготовили памятки, которые помогут при выборе и содержании черепах.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Вывод: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у нас дома живет самец красноухой черепахи, в возрасте 10 – 11 месяцев;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ч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ерепахе созданы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все необходимые условия для здорового роста и развития;</a:t>
            </a:r>
          </a:p>
          <a:p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Ч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ешонку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необходимо постоянное тепло и креветки для питания.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419056677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929225"/>
          </a:xfrm>
          <a:prstGeom prst="rect">
            <a:avLst/>
          </a:prstGeom>
        </p:spPr>
      </p:pic>
      <p:pic>
        <p:nvPicPr>
          <p:cNvPr id="7" name="Рисунок 6" descr="20150324_2127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000498"/>
            <a:ext cx="5080004" cy="2857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20150324_21264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4348810" y="2488992"/>
            <a:ext cx="5592330" cy="3145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071538" y="214290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Спасибо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Рисунок 8" descr="20150329_205534.jpg"/>
          <p:cNvPicPr>
            <a:picLocks noChangeAspect="1"/>
          </p:cNvPicPr>
          <p:nvPr/>
        </p:nvPicPr>
        <p:blipFill>
          <a:blip r:embed="rId5" cstate="print"/>
          <a:srcRect l="19531" t="29167" r="29687"/>
          <a:stretch>
            <a:fillRect/>
          </a:stretch>
        </p:blipFill>
        <p:spPr>
          <a:xfrm>
            <a:off x="1071538" y="1142984"/>
            <a:ext cx="3550907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496</Words>
  <Application>Microsoft Office PowerPoint</Application>
  <PresentationFormat>Экран (4:3)</PresentationFormat>
  <Paragraphs>116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Задачи: </vt:lpstr>
      <vt:lpstr>Методы и приёмы: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Социологический опрос</vt:lpstr>
      <vt:lpstr>Вывод: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Юзер</dc:creator>
  <cp:lastModifiedBy>Галина</cp:lastModifiedBy>
  <cp:revision>15</cp:revision>
  <dcterms:created xsi:type="dcterms:W3CDTF">2015-04-06T19:35:12Z</dcterms:created>
  <dcterms:modified xsi:type="dcterms:W3CDTF">2022-06-29T05:38:01Z</dcterms:modified>
</cp:coreProperties>
</file>