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2192000" cy="6858000"/>
  <p:notesSz cx="12192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jp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jp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jp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jp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Relationship Id="rId3" Type="http://schemas.openxmlformats.org/officeDocument/2006/relationships/image" Target="../media/image10.jpg"/><Relationship Id="rId4" Type="http://schemas.openxmlformats.org/officeDocument/2006/relationships/image" Target="../media/image11.jpg"/><Relationship Id="rId5" Type="http://schemas.openxmlformats.org/officeDocument/2006/relationships/image" Target="../media/image12.jpg"/><Relationship Id="rId6" Type="http://schemas.openxmlformats.org/officeDocument/2006/relationships/image" Target="../media/image13.jpg"/><Relationship Id="rId7" Type="http://schemas.openxmlformats.org/officeDocument/2006/relationships/image" Target="../media/image14.jpg"/><Relationship Id="rId8" Type="http://schemas.openxmlformats.org/officeDocument/2006/relationships/image" Target="../media/image15.jp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jp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61" y="0"/>
            <a:ext cx="12191236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0" y="1630109"/>
            <a:ext cx="10405830" cy="522789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3005315" y="3603038"/>
            <a:ext cx="316990" cy="6474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023343" y="1630109"/>
            <a:ext cx="6382486" cy="140487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3749024" y="3517524"/>
            <a:ext cx="804668" cy="75740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2072631" y="4891854"/>
            <a:ext cx="1536185" cy="89789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3840464" y="4690286"/>
            <a:ext cx="1310634" cy="120330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9436570" y="6602134"/>
            <a:ext cx="1079500" cy="0"/>
          </a:xfrm>
          <a:custGeom>
            <a:avLst/>
            <a:gdLst/>
            <a:ahLst/>
            <a:cxnLst/>
            <a:rect l="l" t="t" r="r" b="b"/>
            <a:pathLst>
              <a:path w="1079500" h="0">
                <a:moveTo>
                  <a:pt x="0" y="0"/>
                </a:moveTo>
                <a:lnTo>
                  <a:pt x="1078987" y="0"/>
                </a:lnTo>
              </a:path>
            </a:pathLst>
          </a:custGeom>
          <a:ln w="1221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1980445" y="3017955"/>
            <a:ext cx="3359150" cy="2628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26670">
              <a:lnSpc>
                <a:spcPts val="994"/>
              </a:lnSpc>
              <a:spcBef>
                <a:spcPts val="100"/>
              </a:spcBef>
            </a:pPr>
            <a:r>
              <a:rPr dirty="0" sz="850" spc="-95">
                <a:solidFill>
                  <a:srgbClr val="9EA0A0"/>
                </a:solidFill>
                <a:latin typeface="Times New Roman"/>
                <a:cs typeface="Times New Roman"/>
              </a:rPr>
              <a:t>Син1&lt;й </a:t>
            </a:r>
            <a:r>
              <a:rPr dirty="0" sz="850" spc="-90">
                <a:solidFill>
                  <a:srgbClr val="8E8E8E"/>
                </a:solidFill>
                <a:latin typeface="Times New Roman"/>
                <a:cs typeface="Times New Roman"/>
              </a:rPr>
              <a:t>и </a:t>
            </a:r>
            <a:r>
              <a:rPr dirty="0" sz="850" spc="-10">
                <a:solidFill>
                  <a:srgbClr val="9EA0A0"/>
                </a:solidFill>
                <a:latin typeface="Times New Roman"/>
                <a:cs typeface="Times New Roman"/>
              </a:rPr>
              <a:t>эеленыи </a:t>
            </a:r>
            <a:r>
              <a:rPr dirty="0" sz="700" spc="65">
                <a:solidFill>
                  <a:srgbClr val="9EA0A0"/>
                </a:solidFill>
                <a:latin typeface="Arial"/>
                <a:cs typeface="Arial"/>
              </a:rPr>
              <a:t>мас-rw </a:t>
            </a:r>
            <a:r>
              <a:rPr dirty="0" sz="700" spc="70">
                <a:solidFill>
                  <a:srgbClr val="9EA0A0"/>
                </a:solidFill>
                <a:latin typeface="Arial"/>
                <a:cs typeface="Arial"/>
              </a:rPr>
              <a:t>нн </a:t>
            </a:r>
            <a:r>
              <a:rPr dirty="0" sz="850" spc="-85">
                <a:solidFill>
                  <a:srgbClr val="9EA0A0"/>
                </a:solidFill>
                <a:latin typeface="Times New Roman"/>
                <a:cs typeface="Times New Roman"/>
              </a:rPr>
              <a:t>смеUJн11.1ем </a:t>
            </a:r>
            <a:r>
              <a:rPr dirty="0" sz="700" spc="-80" b="1">
                <a:solidFill>
                  <a:srgbClr val="9EA0A0"/>
                </a:solidFill>
                <a:latin typeface="Arial"/>
                <a:cs typeface="Arial"/>
              </a:rPr>
              <a:t>в </a:t>
            </a:r>
            <a:r>
              <a:rPr dirty="0" sz="850" spc="15">
                <a:solidFill>
                  <a:srgbClr val="9EA0A0"/>
                </a:solidFill>
                <a:latin typeface="Times New Roman"/>
                <a:cs typeface="Times New Roman"/>
              </a:rPr>
              <a:t>один </a:t>
            </a:r>
            <a:r>
              <a:rPr dirty="0" sz="700" spc="50">
                <a:solidFill>
                  <a:srgbClr val="9EA0A0"/>
                </a:solidFill>
                <a:latin typeface="Arial"/>
                <a:cs typeface="Arial"/>
              </a:rPr>
              <a:t>комок. </a:t>
            </a:r>
            <a:r>
              <a:rPr dirty="0" sz="850">
                <a:solidFill>
                  <a:srgbClr val="9EA0A0"/>
                </a:solidFill>
                <a:latin typeface="Times New Roman"/>
                <a:cs typeface="Times New Roman"/>
              </a:rPr>
              <a:t>Раскан..</a:t>
            </a:r>
            <a:r>
              <a:rPr dirty="0" sz="850" spc="145">
                <a:solidFill>
                  <a:srgbClr val="9EA0A0"/>
                </a:solidFill>
                <a:latin typeface="Times New Roman"/>
                <a:cs typeface="Times New Roman"/>
              </a:rPr>
              <a:t> </a:t>
            </a:r>
            <a:r>
              <a:rPr dirty="0" sz="850" spc="20">
                <a:solidFill>
                  <a:srgbClr val="9EA0A0"/>
                </a:solidFill>
                <a:latin typeface="Times New Roman"/>
                <a:cs typeface="Times New Roman"/>
              </a:rPr>
              <a:t>ем</a:t>
            </a:r>
            <a:endParaRPr sz="850">
              <a:latin typeface="Times New Roman"/>
              <a:cs typeface="Times New Roman"/>
            </a:endParaRPr>
          </a:p>
          <a:p>
            <a:pPr algn="ctr">
              <a:lnSpc>
                <a:spcPts val="875"/>
              </a:lnSpc>
            </a:pPr>
            <a:r>
              <a:rPr dirty="0" sz="750" spc="20">
                <a:solidFill>
                  <a:srgbClr val="9EA0A0"/>
                </a:solidFill>
                <a:latin typeface="Arial"/>
                <a:cs typeface="Arial"/>
              </a:rPr>
              <a:t>wap </a:t>
            </a:r>
            <a:r>
              <a:rPr dirty="0" sz="750" spc="15">
                <a:solidFill>
                  <a:srgbClr val="B8B5BA"/>
                </a:solidFill>
                <a:latin typeface="Arial"/>
                <a:cs typeface="Arial"/>
              </a:rPr>
              <a:t>- </a:t>
            </a:r>
            <a:r>
              <a:rPr dirty="0" sz="750" spc="-10">
                <a:solidFill>
                  <a:srgbClr val="9EA0A0"/>
                </a:solidFill>
                <a:latin typeface="Arial"/>
                <a:cs typeface="Arial"/>
              </a:rPr>
              <a:t>получилась</a:t>
            </a:r>
            <a:r>
              <a:rPr dirty="0" sz="750" spc="185">
                <a:solidFill>
                  <a:srgbClr val="9EA0A0"/>
                </a:solidFill>
                <a:latin typeface="Arial"/>
                <a:cs typeface="Arial"/>
              </a:rPr>
              <a:t> </a:t>
            </a:r>
            <a:r>
              <a:rPr dirty="0" sz="750" spc="5">
                <a:solidFill>
                  <a:srgbClr val="9EA0A0"/>
                </a:solidFill>
                <a:latin typeface="Arial"/>
                <a:cs typeface="Arial"/>
              </a:rPr>
              <a:t>nпанета </a:t>
            </a:r>
            <a:r>
              <a:rPr dirty="0" sz="750" spc="35">
                <a:solidFill>
                  <a:srgbClr val="9EA0A0"/>
                </a:solidFill>
                <a:latin typeface="Arial"/>
                <a:cs typeface="Arial"/>
              </a:rPr>
              <a:t>Венер. </a:t>
            </a:r>
            <a:r>
              <a:rPr dirty="0" sz="750" spc="-280">
                <a:solidFill>
                  <a:srgbClr val="9EA0A0"/>
                </a:solidFill>
                <a:latin typeface="Arial"/>
                <a:cs typeface="Arial"/>
              </a:rPr>
              <a:t>С</a:t>
            </a:r>
            <a:r>
              <a:rPr dirty="0" sz="750" spc="-125">
                <a:solidFill>
                  <a:srgbClr val="9EA0A0"/>
                </a:solidFill>
                <a:latin typeface="Arial"/>
                <a:cs typeface="Arial"/>
              </a:rPr>
              <a:t> </a:t>
            </a:r>
            <a:r>
              <a:rPr dirty="0" sz="650" spc="-185">
                <a:solidFill>
                  <a:srgbClr val="8E8E8E"/>
                </a:solidFill>
                <a:latin typeface="Arial"/>
                <a:cs typeface="Arial"/>
              </a:rPr>
              <a:t>1</a:t>
            </a:r>
            <a:r>
              <a:rPr dirty="0" sz="650" spc="5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dirty="0" sz="650" spc="-114">
                <a:solidFill>
                  <a:srgbClr val="9EA0A0"/>
                </a:solidFill>
                <a:latin typeface="Arial"/>
                <a:cs typeface="Arial"/>
              </a:rPr>
              <a:t>) </a:t>
            </a:r>
            <a:r>
              <a:rPr dirty="0" sz="650" spc="-95">
                <a:solidFill>
                  <a:srgbClr val="CDCDCD"/>
                </a:solidFill>
                <a:latin typeface="Arial"/>
                <a:cs typeface="Arial"/>
              </a:rPr>
              <a:t>, </a:t>
            </a:r>
            <a:r>
              <a:rPr dirty="0" sz="750" spc="35">
                <a:solidFill>
                  <a:srgbClr val="9EA0A0"/>
                </a:solidFill>
                <a:latin typeface="Times New Roman"/>
                <a:cs typeface="Times New Roman"/>
              </a:rPr>
              <a:t>Иэ </a:t>
            </a:r>
            <a:r>
              <a:rPr dirty="0" sz="650" spc="215">
                <a:solidFill>
                  <a:srgbClr val="9EA0A0"/>
                </a:solidFill>
                <a:latin typeface="Arial"/>
                <a:cs typeface="Arial"/>
              </a:rPr>
              <a:t>Ф </a:t>
            </a:r>
            <a:r>
              <a:rPr dirty="0" sz="650" spc="145">
                <a:solidFill>
                  <a:srgbClr val="9EA0A0"/>
                </a:solidFill>
                <a:latin typeface="Arial"/>
                <a:cs typeface="Arial"/>
              </a:rPr>
              <a:t>Ж!вОf'О </a:t>
            </a:r>
            <a:r>
              <a:rPr dirty="0" sz="700" spc="125">
                <a:solidFill>
                  <a:srgbClr val="9EA0A0"/>
                </a:solidFill>
                <a:latin typeface="Arial"/>
                <a:cs typeface="Arial"/>
              </a:rPr>
              <a:t>,1</a:t>
            </a:r>
            <a:r>
              <a:rPr dirty="0" sz="700" spc="-75">
                <a:solidFill>
                  <a:srgbClr val="9EA0A0"/>
                </a:solidFill>
                <a:latin typeface="Arial"/>
                <a:cs typeface="Arial"/>
              </a:rPr>
              <a:t> </a:t>
            </a:r>
            <a:r>
              <a:rPr dirty="0" sz="700" spc="-25">
                <a:solidFill>
                  <a:srgbClr val="9EA0A0"/>
                </a:solidFill>
                <a:latin typeface="Arial"/>
                <a:cs typeface="Arial"/>
              </a:rPr>
              <a:t>icpac11oro</a:t>
            </a:r>
            <a:endParaRPr sz="7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975445" y="3263043"/>
            <a:ext cx="2773045" cy="132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50" spc="100">
                <a:solidFill>
                  <a:srgbClr val="9EA0A0"/>
                </a:solidFill>
                <a:latin typeface="Arial"/>
                <a:cs typeface="Arial"/>
              </a:rPr>
              <a:t>МсЮТИМ1t0 </a:t>
            </a:r>
            <a:r>
              <a:rPr dirty="0" sz="700" spc="100">
                <a:solidFill>
                  <a:srgbClr val="8E8E8E"/>
                </a:solidFill>
                <a:latin typeface="Arial"/>
                <a:cs typeface="Arial"/>
              </a:rPr>
              <a:t>оымот </a:t>
            </a:r>
            <a:r>
              <a:rPr dirty="0" sz="700" spc="80">
                <a:solidFill>
                  <a:srgbClr val="9EA0A0"/>
                </a:solidFill>
                <a:latin typeface="Arial"/>
                <a:cs typeface="Arial"/>
              </a:rPr>
              <a:t>манета </a:t>
            </a:r>
            <a:r>
              <a:rPr dirty="0" sz="700" spc="70">
                <a:solidFill>
                  <a:srgbClr val="8E8E8E"/>
                </a:solidFill>
                <a:latin typeface="Arial"/>
                <a:cs typeface="Arial"/>
              </a:rPr>
              <a:t>Марс </a:t>
            </a:r>
            <a:r>
              <a:rPr dirty="0" sz="700" spc="45">
                <a:solidFill>
                  <a:srgbClr val="9EA0A0"/>
                </a:solidFill>
                <a:latin typeface="Arial"/>
                <a:cs typeface="Arial"/>
              </a:rPr>
              <a:t>(2) </a:t>
            </a:r>
            <a:r>
              <a:rPr dirty="0" sz="700" spc="75">
                <a:solidFill>
                  <a:srgbClr val="9EA0A0"/>
                </a:solidFill>
                <a:latin typeface="Arial"/>
                <a:cs typeface="Arial"/>
              </a:rPr>
              <a:t>А </a:t>
            </a:r>
            <a:r>
              <a:rPr dirty="0" sz="700" spc="80">
                <a:solidFill>
                  <a:srgbClr val="9EA0A0"/>
                </a:solidFill>
                <a:latin typeface="Arial"/>
                <a:cs typeface="Arial"/>
              </a:rPr>
              <a:t>me </a:t>
            </a:r>
            <a:r>
              <a:rPr dirty="0" sz="700" spc="40">
                <a:solidFill>
                  <a:srgbClr val="9EA0A0"/>
                </a:solidFill>
                <a:latin typeface="Arial"/>
                <a:cs typeface="Arial"/>
              </a:rPr>
              <a:t>"'е</a:t>
            </a:r>
            <a:r>
              <a:rPr dirty="0" sz="700" spc="95">
                <a:solidFill>
                  <a:srgbClr val="9EA0A0"/>
                </a:solidFill>
                <a:latin typeface="Arial"/>
                <a:cs typeface="Arial"/>
              </a:rPr>
              <a:t> </a:t>
            </a:r>
            <a:r>
              <a:rPr dirty="0" sz="700" spc="-90">
                <a:solidFill>
                  <a:srgbClr val="9EA0A0"/>
                </a:solidFill>
                <a:latin typeface="Arial"/>
                <a:cs typeface="Arial"/>
              </a:rPr>
              <a:t>1,,t,,1РСМ3НО?</a:t>
            </a:r>
            <a:endParaRPr sz="7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831453" y="3408112"/>
            <a:ext cx="444500" cy="1784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-55" b="1">
                <a:solidFill>
                  <a:srgbClr val="5D447E"/>
                </a:solidFill>
                <a:latin typeface="Arial"/>
                <a:cs typeface="Arial"/>
              </a:rPr>
              <a:t>ЗЕМЛЯ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487659" y="3231230"/>
            <a:ext cx="311785" cy="5372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350" spc="200" b="1">
                <a:solidFill>
                  <a:srgbClr val="5D447E"/>
                </a:solidFill>
                <a:latin typeface="Arial"/>
                <a:cs typeface="Arial"/>
              </a:rPr>
              <a:t>о</a:t>
            </a:r>
            <a:endParaRPr sz="335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327272" y="1616137"/>
            <a:ext cx="2658745" cy="2470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50" spc="114" b="1">
                <a:solidFill>
                  <a:srgbClr val="2D3372"/>
                </a:solidFill>
                <a:latin typeface="Arial"/>
                <a:cs typeface="Arial"/>
              </a:rPr>
              <a:t>МАНЕТЫ, </a:t>
            </a:r>
            <a:r>
              <a:rPr dirty="0" sz="1450" spc="5" b="1">
                <a:solidFill>
                  <a:srgbClr val="2D3372"/>
                </a:solidFill>
                <a:latin typeface="Arial"/>
                <a:cs typeface="Arial"/>
              </a:rPr>
              <a:t>СОЛНЦЕ </a:t>
            </a:r>
            <a:r>
              <a:rPr dirty="0" sz="1450" spc="10" b="1">
                <a:solidFill>
                  <a:srgbClr val="2D3372"/>
                </a:solidFill>
                <a:latin typeface="Arial"/>
                <a:cs typeface="Arial"/>
              </a:rPr>
              <a:t>И</a:t>
            </a:r>
            <a:r>
              <a:rPr dirty="0" sz="1450" spc="-185" b="1">
                <a:solidFill>
                  <a:srgbClr val="2D3372"/>
                </a:solidFill>
                <a:latin typeface="Arial"/>
                <a:cs typeface="Arial"/>
              </a:rPr>
              <a:t> </a:t>
            </a:r>
            <a:r>
              <a:rPr dirty="0" sz="1450" spc="75" b="1">
                <a:solidFill>
                  <a:srgbClr val="2D3372"/>
                </a:solidFill>
                <a:latin typeface="Arial"/>
                <a:cs typeface="Arial"/>
              </a:rPr>
              <a:t>ЛУНА</a:t>
            </a:r>
            <a:endParaRPr sz="14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587504" y="1941904"/>
            <a:ext cx="487045" cy="1860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50" spc="-120" b="1">
                <a:solidFill>
                  <a:srgbClr val="5D447E"/>
                </a:solidFill>
                <a:latin typeface="Times New Roman"/>
                <a:cs typeface="Times New Roman"/>
              </a:rPr>
              <a:t>ВЕ</a:t>
            </a:r>
            <a:r>
              <a:rPr dirty="0" sz="1050" spc="-125" b="1">
                <a:solidFill>
                  <a:srgbClr val="5D447E"/>
                </a:solidFill>
                <a:latin typeface="Times New Roman"/>
                <a:cs typeface="Times New Roman"/>
              </a:rPr>
              <a:t>Н</a:t>
            </a:r>
            <a:r>
              <a:rPr dirty="0" sz="1050" spc="-120" b="1">
                <a:solidFill>
                  <a:srgbClr val="5D447E"/>
                </a:solidFill>
                <a:latin typeface="Times New Roman"/>
                <a:cs typeface="Times New Roman"/>
              </a:rPr>
              <a:t>ЕРА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883898" y="1649223"/>
            <a:ext cx="944244" cy="5372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563245" algn="l"/>
              </a:tabLst>
            </a:pPr>
            <a:r>
              <a:rPr dirty="0" sz="3350" spc="200" b="1">
                <a:solidFill>
                  <a:srgbClr val="5D447E"/>
                </a:solidFill>
                <a:latin typeface="Arial"/>
                <a:cs typeface="Arial"/>
              </a:rPr>
              <a:t>o</a:t>
            </a:r>
            <a:r>
              <a:rPr dirty="0" sz="3350" spc="200" b="1">
                <a:solidFill>
                  <a:srgbClr val="5D447E"/>
                </a:solidFill>
                <a:latin typeface="Arial"/>
                <a:cs typeface="Arial"/>
              </a:rPr>
              <a:t>	</a:t>
            </a:r>
            <a:r>
              <a:rPr dirty="0" sz="1050" spc="-70" b="1">
                <a:solidFill>
                  <a:srgbClr val="5D447E"/>
                </a:solidFill>
                <a:latin typeface="Times New Roman"/>
                <a:cs typeface="Times New Roman"/>
              </a:rPr>
              <a:t>МАРС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014853" y="4478563"/>
            <a:ext cx="1854835" cy="132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50">
                <a:solidFill>
                  <a:srgbClr val="9EA0A0"/>
                </a:solidFill>
                <a:latin typeface="Arial"/>
                <a:cs typeface="Arial"/>
              </a:rPr>
              <a:t>оnьцом </a:t>
            </a:r>
            <a:r>
              <a:rPr dirty="0" sz="650" spc="35">
                <a:solidFill>
                  <a:srgbClr val="9EA0A0"/>
                </a:solidFill>
                <a:latin typeface="Times New Roman"/>
                <a:cs typeface="Times New Roman"/>
              </a:rPr>
              <a:t>,13 </a:t>
            </a:r>
            <a:r>
              <a:rPr dirty="0" sz="700">
                <a:solidFill>
                  <a:srgbClr val="9EA0A0"/>
                </a:solidFill>
                <a:latin typeface="Arial"/>
                <a:cs typeface="Arial"/>
              </a:rPr>
              <a:t>маСТW1иновом </a:t>
            </a:r>
            <a:r>
              <a:rPr dirty="0" sz="700" spc="25">
                <a:solidFill>
                  <a:srgbClr val="9EA0A0"/>
                </a:solidFill>
                <a:latin typeface="Arial"/>
                <a:cs typeface="Arial"/>
              </a:rPr>
              <a:t>коnбас,,и</a:t>
            </a:r>
            <a:r>
              <a:rPr dirty="0" sz="700" spc="5">
                <a:solidFill>
                  <a:srgbClr val="9EA0A0"/>
                </a:solidFill>
                <a:latin typeface="Arial"/>
                <a:cs typeface="Arial"/>
              </a:rPr>
              <a:t> </a:t>
            </a:r>
            <a:r>
              <a:rPr dirty="0" sz="650" spc="25">
                <a:solidFill>
                  <a:srgbClr val="9EA0A0"/>
                </a:solidFill>
                <a:latin typeface="Arial"/>
                <a:cs typeface="Arial"/>
              </a:rPr>
              <a:t>(41</a:t>
            </a:r>
            <a:endParaRPr sz="65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784137" y="4486707"/>
            <a:ext cx="252095" cy="4381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700" spc="160" b="1">
                <a:solidFill>
                  <a:srgbClr val="5D447E"/>
                </a:solidFill>
                <a:latin typeface="Courier New"/>
                <a:cs typeface="Courier New"/>
              </a:rPr>
              <a:t>0</a:t>
            </a:r>
            <a:endParaRPr sz="2700">
              <a:latin typeface="Courier New"/>
              <a:cs typeface="Courier New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724862" y="4327641"/>
            <a:ext cx="315595" cy="6286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950" spc="145" b="1">
                <a:solidFill>
                  <a:srgbClr val="5D447E"/>
                </a:solidFill>
                <a:latin typeface="Times New Roman"/>
                <a:cs typeface="Times New Roman"/>
              </a:rPr>
              <a:t>в</a:t>
            </a:r>
            <a:endParaRPr sz="395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492988" y="4098076"/>
            <a:ext cx="488315" cy="1860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50" spc="-140" b="1">
                <a:solidFill>
                  <a:srgbClr val="5D447E"/>
                </a:solidFill>
                <a:latin typeface="Times New Roman"/>
                <a:cs typeface="Times New Roman"/>
              </a:rPr>
              <a:t>САТУРН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083210" y="4336803"/>
            <a:ext cx="3258820" cy="1708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-25">
                <a:solidFill>
                  <a:srgbClr val="8E8E8E"/>
                </a:solidFill>
                <a:latin typeface="Arial"/>
                <a:cs typeface="Arial"/>
              </a:rPr>
              <a:t>Hanen11м </a:t>
            </a:r>
            <a:r>
              <a:rPr dirty="0" sz="950" spc="-40">
                <a:solidFill>
                  <a:srgbClr val="9EA0A0"/>
                </a:solidFill>
                <a:latin typeface="Times New Roman"/>
                <a:cs typeface="Times New Roman"/>
              </a:rPr>
              <a:t>на </a:t>
            </a:r>
            <a:r>
              <a:rPr dirty="0" sz="600" spc="-70">
                <a:solidFill>
                  <a:srgbClr val="9EA0A0"/>
                </a:solidFill>
                <a:latin typeface="Arial"/>
                <a:cs typeface="Arial"/>
              </a:rPr>
              <a:t>3е1,А111О </a:t>
            </a:r>
            <a:r>
              <a:rPr dirty="0" sz="950" spc="-65">
                <a:solidFill>
                  <a:srgbClr val="9EA0A0"/>
                </a:solidFill>
                <a:latin typeface="Times New Roman"/>
                <a:cs typeface="Times New Roman"/>
              </a:rPr>
              <a:t>м. </a:t>
            </a:r>
            <a:r>
              <a:rPr dirty="0" sz="950" spc="-60">
                <a:solidFill>
                  <a:srgbClr val="9EA0A0"/>
                </a:solidFill>
                <a:latin typeface="Times New Roman"/>
                <a:cs typeface="Times New Roman"/>
              </a:rPr>
              <a:t>те </a:t>
            </a:r>
            <a:r>
              <a:rPr dirty="0" sz="950" spc="-90">
                <a:solidFill>
                  <a:srgbClr val="9EA0A0"/>
                </a:solidFill>
                <a:latin typeface="Times New Roman"/>
                <a:cs typeface="Times New Roman"/>
              </a:rPr>
              <a:t>жми </a:t>
            </a:r>
            <a:r>
              <a:rPr dirty="0" sz="950" spc="-75">
                <a:solidFill>
                  <a:srgbClr val="8E8E8E"/>
                </a:solidFill>
                <a:latin typeface="Times New Roman"/>
                <a:cs typeface="Times New Roman"/>
              </a:rPr>
              <a:t>и </a:t>
            </a:r>
            <a:r>
              <a:rPr dirty="0" sz="700" spc="30">
                <a:solidFill>
                  <a:srgbClr val="9EA0A0"/>
                </a:solidFill>
                <a:latin typeface="Arial"/>
                <a:cs typeface="Arial"/>
              </a:rPr>
              <a:t>континенты </a:t>
            </a:r>
            <a:r>
              <a:rPr dirty="0" sz="650" spc="20">
                <a:solidFill>
                  <a:srgbClr val="9EA0A0"/>
                </a:solidFill>
                <a:latin typeface="Arial"/>
                <a:cs typeface="Arial"/>
              </a:rPr>
              <a:t>(3) </a:t>
            </a:r>
            <a:r>
              <a:rPr dirty="0" baseline="3703" sz="1125" spc="44">
                <a:solidFill>
                  <a:srgbClr val="9EA0A0"/>
                </a:solidFill>
                <a:latin typeface="Times New Roman"/>
                <a:cs typeface="Times New Roman"/>
              </a:rPr>
              <a:t>Сатурн</a:t>
            </a:r>
            <a:r>
              <a:rPr dirty="0" baseline="3703" sz="1125" spc="97">
                <a:solidFill>
                  <a:srgbClr val="9EA0A0"/>
                </a:solidFill>
                <a:latin typeface="Times New Roman"/>
                <a:cs typeface="Times New Roman"/>
              </a:rPr>
              <a:t> </a:t>
            </a:r>
            <a:r>
              <a:rPr dirty="0" baseline="4629" sz="900" spc="30">
                <a:solidFill>
                  <a:srgbClr val="9EA0A0"/>
                </a:solidFill>
                <a:latin typeface="Times New Roman"/>
                <a:cs typeface="Times New Roman"/>
              </a:rPr>
              <a:t>•OПOЯWOLI•</a:t>
            </a:r>
            <a:endParaRPr baseline="4629" sz="9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981001" y="5871218"/>
            <a:ext cx="3355975" cy="360045"/>
          </a:xfrm>
          <a:prstGeom prst="rect">
            <a:avLst/>
          </a:prstGeom>
        </p:spPr>
        <p:txBody>
          <a:bodyPr wrap="square" lIns="0" tIns="9525" rIns="0" bIns="0" rtlCol="0" vert="horz">
            <a:spAutoFit/>
          </a:bodyPr>
          <a:lstStyle/>
          <a:p>
            <a:pPr algn="just" marL="12700" marR="5080" indent="103505">
              <a:lnSpc>
                <a:spcPct val="102899"/>
              </a:lnSpc>
              <a:spcBef>
                <a:spcPts val="75"/>
              </a:spcBef>
            </a:pPr>
            <a:r>
              <a:rPr dirty="0" sz="700" spc="30">
                <a:solidFill>
                  <a:srgbClr val="9EA0A0"/>
                </a:solidFill>
                <a:latin typeface="Arial"/>
                <a:cs typeface="Arial"/>
              </a:rPr>
              <a:t>н </a:t>
            </a:r>
            <a:r>
              <a:rPr dirty="0" sz="700" spc="45">
                <a:solidFill>
                  <a:srgbClr val="9EA0A0"/>
                </a:solidFill>
                <a:latin typeface="Arial"/>
                <a:cs typeface="Arial"/>
              </a:rPr>
              <a:t>Луне </a:t>
            </a:r>
            <a:r>
              <a:rPr dirty="0" sz="650" spc="-15">
                <a:solidFill>
                  <a:srgbClr val="9EA0A0"/>
                </a:solidFill>
                <a:latin typeface="Times New Roman"/>
                <a:cs typeface="Times New Roman"/>
              </a:rPr>
              <a:t>•11ЗОР8'1М </a:t>
            </a:r>
            <a:r>
              <a:rPr dirty="0" sz="700" spc="-20">
                <a:solidFill>
                  <a:srgbClr val="9EA0A0"/>
                </a:solidFill>
                <a:latin typeface="Arial"/>
                <a:cs typeface="Arial"/>
              </a:rPr>
              <a:t>кра1е </a:t>
            </a:r>
            <a:r>
              <a:rPr dirty="0" sz="700" spc="-40">
                <a:solidFill>
                  <a:srgbClr val="9EA0A0"/>
                </a:solidFill>
                <a:latin typeface="Arial"/>
                <a:cs typeface="Arial"/>
              </a:rPr>
              <a:t>рь1</a:t>
            </a:r>
            <a:r>
              <a:rPr dirty="0" sz="700" spc="-40">
                <a:solidFill>
                  <a:srgbClr val="B8B5BA"/>
                </a:solidFill>
                <a:latin typeface="Arial"/>
                <a:cs typeface="Arial"/>
              </a:rPr>
              <a:t>: </a:t>
            </a:r>
            <a:r>
              <a:rPr dirty="0" sz="700" spc="-45">
                <a:solidFill>
                  <a:srgbClr val="9EA0A0"/>
                </a:solidFill>
                <a:latin typeface="Arial"/>
                <a:cs typeface="Arial"/>
              </a:rPr>
              <a:t>НЗJ1Snим </a:t>
            </a:r>
            <a:r>
              <a:rPr dirty="0" sz="700" spc="30">
                <a:solidFill>
                  <a:srgbClr val="9EA0A0"/>
                </a:solidFill>
                <a:latin typeface="Arial"/>
                <a:cs typeface="Arial"/>
              </a:rPr>
              <a:t>вулканы </a:t>
            </a:r>
            <a:r>
              <a:rPr dirty="0" sz="700" spc="35">
                <a:solidFill>
                  <a:srgbClr val="8E8E8E"/>
                </a:solidFill>
                <a:latin typeface="Arial"/>
                <a:cs typeface="Arial"/>
              </a:rPr>
              <a:t>и </a:t>
            </a:r>
            <a:r>
              <a:rPr dirty="0" sz="650" spc="-40">
                <a:solidFill>
                  <a:srgbClr val="9EA0A0"/>
                </a:solidFill>
                <a:latin typeface="Times New Roman"/>
                <a:cs typeface="Times New Roman"/>
              </a:rPr>
              <a:t>ПРодЫ\111В"4М  </a:t>
            </a:r>
            <a:r>
              <a:rPr dirty="0" sz="700" spc="15">
                <a:solidFill>
                  <a:srgbClr val="9EA0A0"/>
                </a:solidFill>
                <a:latin typeface="Arial"/>
                <a:cs typeface="Arial"/>
              </a:rPr>
              <a:t>кор.1ндаwом </a:t>
            </a:r>
            <a:r>
              <a:rPr dirty="0" sz="700" spc="30">
                <a:solidFill>
                  <a:srgbClr val="9EA0A0"/>
                </a:solidFill>
                <a:latin typeface="Arial"/>
                <a:cs typeface="Arial"/>
              </a:rPr>
              <a:t>(5)</a:t>
            </a:r>
            <a:r>
              <a:rPr dirty="0" sz="700" spc="30">
                <a:solidFill>
                  <a:srgbClr val="B8B5BA"/>
                </a:solidFill>
                <a:latin typeface="Arial"/>
                <a:cs typeface="Arial"/>
              </a:rPr>
              <a:t>. </a:t>
            </a:r>
            <a:r>
              <a:rPr dirty="0" sz="650" spc="20">
                <a:solidFill>
                  <a:srgbClr val="9EA0A0"/>
                </a:solidFill>
                <a:latin typeface="Times New Roman"/>
                <a:cs typeface="Times New Roman"/>
              </a:rPr>
              <a:t>ДnR </a:t>
            </a:r>
            <a:r>
              <a:rPr dirty="0" sz="700" spc="20">
                <a:solidFill>
                  <a:srgbClr val="9EA0A0"/>
                </a:solidFill>
                <a:latin typeface="Arial"/>
                <a:cs typeface="Arial"/>
              </a:rPr>
              <a:t>Солнца </a:t>
            </a:r>
            <a:r>
              <a:rPr dirty="0" sz="550" spc="15">
                <a:solidFill>
                  <a:srgbClr val="9EA0A0"/>
                </a:solidFill>
                <a:latin typeface="Times New Roman"/>
                <a:cs typeface="Times New Roman"/>
              </a:rPr>
              <a:t>ПJ)11ГОIОВИМ Л)'ЧИl&lt;И </a:t>
            </a:r>
            <a:r>
              <a:rPr dirty="0" sz="550" spc="20">
                <a:solidFill>
                  <a:srgbClr val="9EA0A0"/>
                </a:solidFill>
                <a:latin typeface="Times New Roman"/>
                <a:cs typeface="Times New Roman"/>
              </a:rPr>
              <a:t>И3 </a:t>
            </a:r>
            <a:r>
              <a:rPr dirty="0" sz="700" spc="30">
                <a:solidFill>
                  <a:srgbClr val="9EA0A0"/>
                </a:solidFill>
                <a:latin typeface="Arial"/>
                <a:cs typeface="Arial"/>
              </a:rPr>
              <a:t>трубочек </a:t>
            </a:r>
            <a:r>
              <a:rPr dirty="0" sz="550" spc="35">
                <a:solidFill>
                  <a:srgbClr val="9EA0A0"/>
                </a:solidFill>
                <a:latin typeface="Times New Roman"/>
                <a:cs typeface="Times New Roman"/>
              </a:rPr>
              <a:t>ДIIR  </a:t>
            </a:r>
            <a:r>
              <a:rPr dirty="0" sz="700" spc="55">
                <a:solidFill>
                  <a:srgbClr val="8E8E8E"/>
                </a:solidFill>
                <a:latin typeface="Arial"/>
                <a:cs typeface="Arial"/>
              </a:rPr>
              <a:t>кокrеиnя </a:t>
            </a:r>
            <a:r>
              <a:rPr dirty="0" sz="700" spc="65">
                <a:solidFill>
                  <a:srgbClr val="9EA0A0"/>
                </a:solidFill>
                <a:latin typeface="Arial"/>
                <a:cs typeface="Arial"/>
              </a:rPr>
              <a:t>иnн </a:t>
            </a:r>
            <a:r>
              <a:rPr dirty="0" sz="700" spc="10">
                <a:solidFill>
                  <a:srgbClr val="9EA0A0"/>
                </a:solidFill>
                <a:latin typeface="Arial"/>
                <a:cs typeface="Arial"/>
              </a:rPr>
              <a:t>эубочl&lt;сток</a:t>
            </a:r>
            <a:r>
              <a:rPr dirty="0" sz="700" spc="-40">
                <a:solidFill>
                  <a:srgbClr val="9EA0A0"/>
                </a:solidFill>
                <a:latin typeface="Arial"/>
                <a:cs typeface="Arial"/>
              </a:rPr>
              <a:t> </a:t>
            </a:r>
            <a:r>
              <a:rPr dirty="0" sz="750" spc="15">
                <a:solidFill>
                  <a:srgbClr val="9EA0A0"/>
                </a:solidFill>
                <a:latin typeface="Arial"/>
                <a:cs typeface="Arial"/>
              </a:rPr>
              <a:t>(6J</a:t>
            </a:r>
            <a:endParaRPr sz="75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770709" y="1559128"/>
            <a:ext cx="3579495" cy="3079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50" spc="-75" b="1">
                <a:solidFill>
                  <a:srgbClr val="906BA7"/>
                </a:solidFill>
                <a:latin typeface="Times New Roman"/>
                <a:cs typeface="Times New Roman"/>
              </a:rPr>
              <a:t>Летаюа.цие </a:t>
            </a:r>
            <a:r>
              <a:rPr dirty="0" sz="1850" spc="-210" b="1">
                <a:solidFill>
                  <a:srgbClr val="906BA7"/>
                </a:solidFill>
                <a:latin typeface="Times New Roman"/>
                <a:cs typeface="Times New Roman"/>
              </a:rPr>
              <a:t>ТАРЕЛ</a:t>
            </a:r>
            <a:r>
              <a:rPr dirty="0" sz="1850" spc="-210" b="1">
                <a:solidFill>
                  <a:srgbClr val="5D447E"/>
                </a:solidFill>
                <a:latin typeface="Times New Roman"/>
                <a:cs typeface="Times New Roman"/>
              </a:rPr>
              <a:t>КИ </a:t>
            </a:r>
            <a:r>
              <a:rPr dirty="0" sz="1850" spc="105" b="1">
                <a:solidFill>
                  <a:srgbClr val="5D447E"/>
                </a:solidFill>
                <a:latin typeface="Times New Roman"/>
                <a:cs typeface="Times New Roman"/>
              </a:rPr>
              <a:t>и</a:t>
            </a:r>
            <a:r>
              <a:rPr dirty="0" sz="1850" spc="-390" b="1">
                <a:solidFill>
                  <a:srgbClr val="5D447E"/>
                </a:solidFill>
                <a:latin typeface="Times New Roman"/>
                <a:cs typeface="Times New Roman"/>
              </a:rPr>
              <a:t> </a:t>
            </a:r>
            <a:r>
              <a:rPr dirty="0" sz="1850" spc="-254" b="1">
                <a:solidFill>
                  <a:srgbClr val="5D447E"/>
                </a:solidFill>
                <a:latin typeface="Times New Roman"/>
                <a:cs typeface="Times New Roman"/>
              </a:rPr>
              <a:t>СПУТНИКИ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717320" y="1675946"/>
            <a:ext cx="239395" cy="65151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100" spc="-370">
                <a:solidFill>
                  <a:srgbClr val="906BA7"/>
                </a:solidFill>
                <a:latin typeface="Times New Roman"/>
                <a:cs typeface="Times New Roman"/>
              </a:rPr>
              <a:t>о</a:t>
            </a:r>
            <a:endParaRPr sz="41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43506" y="1918235"/>
            <a:ext cx="967105" cy="4210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045"/>
              </a:lnSpc>
              <a:spcBef>
                <a:spcPts val="100"/>
              </a:spcBef>
            </a:pPr>
            <a:r>
              <a:rPr dirty="0" sz="900" spc="-95">
                <a:solidFill>
                  <a:srgbClr val="9EA0A0"/>
                </a:solidFill>
                <a:latin typeface="Arial"/>
                <a:cs typeface="Arial"/>
              </a:rPr>
              <a:t>Катае </a:t>
            </a:r>
            <a:r>
              <a:rPr dirty="0" sz="900" spc="-114">
                <a:solidFill>
                  <a:srgbClr val="7E7E7E"/>
                </a:solidFill>
                <a:latin typeface="Arial"/>
                <a:cs typeface="Arial"/>
              </a:rPr>
              <a:t>м</a:t>
            </a:r>
            <a:r>
              <a:rPr dirty="0" sz="900" spc="-65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dirty="0" sz="900" spc="35">
                <a:solidFill>
                  <a:srgbClr val="8E8E8E"/>
                </a:solidFill>
                <a:latin typeface="Arial"/>
                <a:cs typeface="Arial"/>
              </a:rPr>
              <a:t>шар</a:t>
            </a:r>
            <a:endParaRPr sz="900">
              <a:latin typeface="Arial"/>
              <a:cs typeface="Arial"/>
            </a:endParaRPr>
          </a:p>
          <a:p>
            <a:pPr marL="45720">
              <a:lnSpc>
                <a:spcPts val="985"/>
              </a:lnSpc>
            </a:pPr>
            <a:r>
              <a:rPr dirty="0" sz="650" spc="25">
                <a:solidFill>
                  <a:srgbClr val="6B6B6B"/>
                </a:solidFill>
                <a:latin typeface="Arial"/>
                <a:cs typeface="Arial"/>
              </a:rPr>
              <a:t>1</a:t>
            </a:r>
            <a:r>
              <a:rPr dirty="0" sz="650" spc="-85">
                <a:solidFill>
                  <a:srgbClr val="6B6B6B"/>
                </a:solidFill>
                <a:latin typeface="Arial"/>
                <a:cs typeface="Arial"/>
              </a:rPr>
              <a:t> </a:t>
            </a:r>
            <a:r>
              <a:rPr dirty="0" sz="900" spc="5">
                <a:solidFill>
                  <a:srgbClr val="9EA0A0"/>
                </a:solidFill>
                <a:latin typeface="Arial"/>
                <a:cs typeface="Arial"/>
              </a:rPr>
              <a:t>сn</a:t>
            </a:r>
            <a:r>
              <a:rPr dirty="0" sz="900" spc="5">
                <a:solidFill>
                  <a:srgbClr val="7E7E7E"/>
                </a:solidFill>
                <a:latin typeface="Arial"/>
                <a:cs typeface="Arial"/>
              </a:rPr>
              <a:t>лющиоаем</a:t>
            </a:r>
            <a:endParaRPr sz="900">
              <a:latin typeface="Arial"/>
              <a:cs typeface="Arial"/>
            </a:endParaRPr>
          </a:p>
          <a:p>
            <a:pPr marL="13335">
              <a:lnSpc>
                <a:spcPts val="1080"/>
              </a:lnSpc>
            </a:pPr>
            <a:r>
              <a:rPr dirty="0" sz="950" spc="-35">
                <a:solidFill>
                  <a:srgbClr val="8E8E8E"/>
                </a:solidFill>
                <a:latin typeface="Arial"/>
                <a:cs typeface="Arial"/>
              </a:rPr>
              <a:t>в.</a:t>
            </a:r>
            <a:r>
              <a:rPr dirty="0" sz="850" spc="-35">
                <a:solidFill>
                  <a:srgbClr val="7E7E7E"/>
                </a:solidFill>
                <a:latin typeface="Arial"/>
                <a:cs typeface="Arial"/>
              </a:rPr>
              <a:t>лепе1щсу </a:t>
            </a:r>
            <a:r>
              <a:rPr dirty="0" sz="850" spc="-35">
                <a:solidFill>
                  <a:srgbClr val="9EA0A0"/>
                </a:solidFill>
                <a:latin typeface="Arial"/>
                <a:cs typeface="Arial"/>
              </a:rPr>
              <a:t>(диск)</a:t>
            </a:r>
            <a:r>
              <a:rPr dirty="0" sz="850" spc="130">
                <a:solidFill>
                  <a:srgbClr val="9EA0A0"/>
                </a:solidFill>
                <a:latin typeface="Arial"/>
                <a:cs typeface="Arial"/>
              </a:rPr>
              <a:t> </a:t>
            </a:r>
            <a:r>
              <a:rPr dirty="0" sz="850" spc="-20">
                <a:solidFill>
                  <a:srgbClr val="CDCDCD"/>
                </a:solidFill>
                <a:latin typeface="Arial"/>
                <a:cs typeface="Arial"/>
              </a:rPr>
              <a:t>.</a:t>
            </a:r>
            <a:endParaRPr sz="85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774102" y="3384952"/>
            <a:ext cx="238125" cy="5067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150" spc="-170">
                <a:solidFill>
                  <a:srgbClr val="F6FB6B"/>
                </a:solidFill>
                <a:latin typeface="Arial"/>
                <a:cs typeface="Arial"/>
              </a:rPr>
              <a:t>+</a:t>
            </a:r>
            <a:endParaRPr sz="315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8852709" y="1924344"/>
            <a:ext cx="1576070" cy="4146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18770">
              <a:lnSpc>
                <a:spcPts val="745"/>
              </a:lnSpc>
              <a:spcBef>
                <a:spcPts val="100"/>
              </a:spcBef>
            </a:pPr>
            <a:r>
              <a:rPr dirty="0" sz="900" spc="50">
                <a:solidFill>
                  <a:srgbClr val="7E7E7E"/>
                </a:solidFill>
                <a:latin typeface="Arial"/>
                <a:cs typeface="Arial"/>
              </a:rPr>
              <a:t>Катаемwзр</a:t>
            </a:r>
            <a:endParaRPr sz="900">
              <a:latin typeface="Arial"/>
              <a:cs typeface="Arial"/>
            </a:endParaRPr>
          </a:p>
          <a:p>
            <a:pPr marL="12700">
              <a:lnSpc>
                <a:spcPts val="1290"/>
              </a:lnSpc>
              <a:tabLst>
                <a:tab pos="320675" algn="l"/>
              </a:tabLst>
            </a:pPr>
            <a:r>
              <a:rPr dirty="0" sz="1450" spc="114" b="1">
                <a:solidFill>
                  <a:srgbClr val="5D447E"/>
                </a:solidFill>
                <a:latin typeface="Times New Roman"/>
                <a:cs typeface="Times New Roman"/>
              </a:rPr>
              <a:t>U	</a:t>
            </a:r>
            <a:r>
              <a:rPr dirty="0" sz="650" spc="50">
                <a:solidFill>
                  <a:srgbClr val="6B6B6B"/>
                </a:solidFill>
                <a:latin typeface="Arial"/>
                <a:cs typeface="Arial"/>
              </a:rPr>
              <a:t>И</a:t>
            </a:r>
            <a:r>
              <a:rPr dirty="0" sz="650" spc="30">
                <a:solidFill>
                  <a:srgbClr val="6B6B6B"/>
                </a:solidFill>
                <a:latin typeface="Arial"/>
                <a:cs typeface="Arial"/>
              </a:rPr>
              <a:t> </a:t>
            </a:r>
            <a:r>
              <a:rPr dirty="0" sz="650" spc="25">
                <a:solidFill>
                  <a:srgbClr val="8E8E8E"/>
                </a:solidFill>
                <a:latin typeface="Arial"/>
                <a:cs typeface="Arial"/>
              </a:rPr>
              <a:t>Сf1ЛIQЩИ</a:t>
            </a:r>
            <a:r>
              <a:rPr dirty="0" sz="650" spc="25">
                <a:solidFill>
                  <a:srgbClr val="6B6B6B"/>
                </a:solidFill>
                <a:latin typeface="Arial"/>
                <a:cs typeface="Arial"/>
              </a:rPr>
              <a:t>В3</a:t>
            </a:r>
            <a:r>
              <a:rPr dirty="0" sz="650" spc="-80">
                <a:solidFill>
                  <a:srgbClr val="6B6B6B"/>
                </a:solidFill>
                <a:latin typeface="Arial"/>
                <a:cs typeface="Arial"/>
              </a:rPr>
              <a:t> </a:t>
            </a:r>
            <a:r>
              <a:rPr dirty="0" sz="650" spc="35">
                <a:solidFill>
                  <a:srgbClr val="6B6B6B"/>
                </a:solidFill>
                <a:latin typeface="Arial"/>
                <a:cs typeface="Arial"/>
              </a:rPr>
              <a:t>е</a:t>
            </a:r>
            <a:r>
              <a:rPr dirty="0" sz="650" spc="-80">
                <a:solidFill>
                  <a:srgbClr val="6B6B6B"/>
                </a:solidFill>
                <a:latin typeface="Arial"/>
                <a:cs typeface="Arial"/>
              </a:rPr>
              <a:t> </a:t>
            </a:r>
            <a:r>
              <a:rPr dirty="0" sz="650" spc="45">
                <a:solidFill>
                  <a:srgbClr val="6B6B6B"/>
                </a:solidFill>
                <a:latin typeface="Arial"/>
                <a:cs typeface="Arial"/>
              </a:rPr>
              <a:t>м</a:t>
            </a:r>
            <a:endParaRPr sz="650">
              <a:latin typeface="Arial"/>
              <a:cs typeface="Arial"/>
            </a:endParaRPr>
          </a:p>
          <a:p>
            <a:pPr marL="324485">
              <a:lnSpc>
                <a:spcPts val="1025"/>
              </a:lnSpc>
              <a:tabLst>
                <a:tab pos="702945" algn="l"/>
              </a:tabLst>
            </a:pPr>
            <a:r>
              <a:rPr dirty="0" sz="950" spc="45">
                <a:solidFill>
                  <a:srgbClr val="7E7E7E"/>
                </a:solidFill>
                <a:latin typeface="Times New Roman"/>
                <a:cs typeface="Times New Roman"/>
              </a:rPr>
              <a:t>в</a:t>
            </a:r>
            <a:r>
              <a:rPr dirty="0" sz="950" spc="-8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dirty="0" sz="950" spc="40">
                <a:solidFill>
                  <a:srgbClr val="9EA0A0"/>
                </a:solidFill>
                <a:latin typeface="Times New Roman"/>
                <a:cs typeface="Times New Roman"/>
              </a:rPr>
              <a:t>-л	</a:t>
            </a:r>
            <a:r>
              <a:rPr dirty="0" sz="950" spc="-5">
                <a:solidFill>
                  <a:srgbClr val="7E7E7E"/>
                </a:solidFill>
                <a:latin typeface="Times New Roman"/>
                <a:cs typeface="Times New Roman"/>
              </a:rPr>
              <a:t>ик•</a:t>
            </a:r>
            <a:r>
              <a:rPr dirty="0" sz="950" spc="-55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dirty="0" sz="950" spc="-15">
                <a:solidFill>
                  <a:srgbClr val="6B6B6B"/>
                </a:solidFill>
                <a:latin typeface="Times New Roman"/>
                <a:cs typeface="Times New Roman"/>
              </a:rPr>
              <a:t>(n</a:t>
            </a:r>
            <a:r>
              <a:rPr dirty="0" sz="950" spc="-15">
                <a:solidFill>
                  <a:srgbClr val="8E8E8E"/>
                </a:solidFill>
                <a:latin typeface="Times New Roman"/>
                <a:cs typeface="Times New Roman"/>
              </a:rPr>
              <a:t>олуофер</a:t>
            </a:r>
            <a:r>
              <a:rPr dirty="0" sz="950" spc="-15">
                <a:solidFill>
                  <a:srgbClr val="6B6B6B"/>
                </a:solidFill>
                <a:latin typeface="Times New Roman"/>
                <a:cs typeface="Times New Roman"/>
              </a:rPr>
              <a:t>у}</a:t>
            </a:r>
            <a:r>
              <a:rPr dirty="0" sz="950" spc="-15">
                <a:solidFill>
                  <a:srgbClr val="9EA0A0"/>
                </a:solidFill>
                <a:latin typeface="Times New Roman"/>
                <a:cs typeface="Times New Roman"/>
              </a:rPr>
              <a:t>.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311867" y="3041369"/>
            <a:ext cx="1040765" cy="1860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50" spc="-50">
                <a:solidFill>
                  <a:srgbClr val="8E8E8E"/>
                </a:solidFill>
                <a:latin typeface="Times New Roman"/>
                <a:cs typeface="Times New Roman"/>
              </a:rPr>
              <a:t>Прочно</a:t>
            </a:r>
            <a:r>
              <a:rPr dirty="0" sz="1050" spc="-150">
                <a:solidFill>
                  <a:srgbClr val="8E8E8E"/>
                </a:solidFill>
                <a:latin typeface="Times New Roman"/>
                <a:cs typeface="Times New Roman"/>
              </a:rPr>
              <a:t> </a:t>
            </a:r>
            <a:r>
              <a:rPr dirty="0" sz="1050" spc="-40">
                <a:solidFill>
                  <a:srgbClr val="8E8E8E"/>
                </a:solidFill>
                <a:latin typeface="Times New Roman"/>
                <a:cs typeface="Times New Roman"/>
              </a:rPr>
              <a:t>оое.диняем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995793" y="3118484"/>
            <a:ext cx="1227455" cy="254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23850" algn="l"/>
              </a:tabLst>
            </a:pPr>
            <a:r>
              <a:rPr dirty="0" sz="1500" spc="-80" b="1">
                <a:solidFill>
                  <a:srgbClr val="7C5BA1"/>
                </a:solidFill>
                <a:latin typeface="Times New Roman"/>
                <a:cs typeface="Times New Roman"/>
              </a:rPr>
              <a:t>V	</a:t>
            </a:r>
            <a:r>
              <a:rPr dirty="0" sz="850" spc="45">
                <a:solidFill>
                  <a:srgbClr val="8E8E8E"/>
                </a:solidFill>
                <a:latin typeface="Arial"/>
                <a:cs typeface="Arial"/>
              </a:rPr>
              <a:t>корпус</a:t>
            </a:r>
            <a:r>
              <a:rPr dirty="0" sz="850" spc="-19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dirty="0" sz="900" spc="50" i="1">
                <a:solidFill>
                  <a:srgbClr val="9EA0A0"/>
                </a:solidFill>
                <a:latin typeface="Arial"/>
                <a:cs typeface="Arial"/>
              </a:rPr>
              <a:t>v </a:t>
            </a:r>
            <a:r>
              <a:rPr dirty="0" sz="850" spc="25">
                <a:solidFill>
                  <a:srgbClr val="8E8E8E"/>
                </a:solidFill>
                <a:latin typeface="Arial"/>
                <a:cs typeface="Arial"/>
              </a:rPr>
              <a:t>кабину,</a:t>
            </a:r>
            <a:endParaRPr sz="85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8308306" y="3316998"/>
            <a:ext cx="1006475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50" spc="25">
                <a:solidFill>
                  <a:srgbClr val="7E7E7E"/>
                </a:solidFill>
                <a:latin typeface="Arial"/>
                <a:cs typeface="Arial"/>
              </a:rPr>
              <a:t>добавляем</a:t>
            </a:r>
            <a:r>
              <a:rPr dirty="0" sz="850" spc="-125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dirty="0" sz="900" spc="-80" b="1">
                <a:solidFill>
                  <a:srgbClr val="8E8E8E"/>
                </a:solidFill>
                <a:latin typeface="Arial"/>
                <a:cs typeface="Arial"/>
              </a:rPr>
              <a:t>ножк11.</a:t>
            </a:r>
            <a:endParaRPr sz="9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740021" y="4230420"/>
            <a:ext cx="2045970" cy="7105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375"/>
              </a:lnSpc>
              <a:spcBef>
                <a:spcPts val="100"/>
              </a:spcBef>
              <a:tabLst>
                <a:tab pos="315595" algn="l"/>
              </a:tabLst>
            </a:pPr>
            <a:r>
              <a:rPr dirty="0" sz="1450" spc="-170" b="1">
                <a:solidFill>
                  <a:srgbClr val="906BA7"/>
                </a:solidFill>
                <a:latin typeface="Times New Roman"/>
                <a:cs typeface="Times New Roman"/>
              </a:rPr>
              <a:t>А	</a:t>
            </a:r>
            <a:r>
              <a:rPr dirty="0" sz="900" spc="-85">
                <a:solidFill>
                  <a:srgbClr val="8E8E8E"/>
                </a:solidFill>
                <a:latin typeface="Arial"/>
                <a:cs typeface="Arial"/>
              </a:rPr>
              <a:t>Ка </a:t>
            </a:r>
            <a:r>
              <a:rPr dirty="0" sz="900" spc="-40">
                <a:solidFill>
                  <a:srgbClr val="7E7E7E"/>
                </a:solidFill>
                <a:latin typeface="Arial"/>
                <a:cs typeface="Arial"/>
              </a:rPr>
              <a:t>, </a:t>
            </a:r>
            <a:r>
              <a:rPr dirty="0" sz="900" spc="-80">
                <a:solidFill>
                  <a:srgbClr val="9EA0A0"/>
                </a:solidFill>
                <a:latin typeface="Arial"/>
                <a:cs typeface="Arial"/>
              </a:rPr>
              <a:t>эе </a:t>
            </a:r>
            <a:r>
              <a:rPr dirty="0" sz="900" spc="-100">
                <a:solidFill>
                  <a:srgbClr val="7E7E7E"/>
                </a:solidFill>
                <a:latin typeface="Arial"/>
                <a:cs typeface="Arial"/>
              </a:rPr>
              <a:t>м </a:t>
            </a:r>
            <a:r>
              <a:rPr dirty="0" sz="750" spc="25">
                <a:solidFill>
                  <a:srgbClr val="8E8E8E"/>
                </a:solidFill>
                <a:latin typeface="Times New Roman"/>
                <a:cs typeface="Times New Roman"/>
              </a:rPr>
              <a:t>UJ;)p, </a:t>
            </a:r>
            <a:r>
              <a:rPr dirty="0" sz="1100" spc="-135">
                <a:solidFill>
                  <a:srgbClr val="9EA0A0"/>
                </a:solidFill>
                <a:latin typeface="Times New Roman"/>
                <a:cs typeface="Times New Roman"/>
              </a:rPr>
              <a:t>с1111ющиuас</a:t>
            </a:r>
            <a:r>
              <a:rPr dirty="0" sz="1100" spc="-135">
                <a:solidFill>
                  <a:srgbClr val="6B6B6B"/>
                </a:solidFill>
                <a:latin typeface="Times New Roman"/>
                <a:cs typeface="Times New Roman"/>
              </a:rPr>
              <a:t>м</a:t>
            </a:r>
            <a:r>
              <a:rPr dirty="0" sz="1100" spc="-180">
                <a:solidFill>
                  <a:srgbClr val="6B6B6B"/>
                </a:solidFill>
                <a:latin typeface="Times New Roman"/>
                <a:cs typeface="Times New Roman"/>
              </a:rPr>
              <a:t> </a:t>
            </a:r>
            <a:r>
              <a:rPr dirty="0" sz="900" spc="-35">
                <a:solidFill>
                  <a:srgbClr val="7E7E7E"/>
                </a:solidFill>
                <a:latin typeface="Arial"/>
                <a:cs typeface="Arial"/>
              </a:rPr>
              <a:t>и</a:t>
            </a:r>
            <a:endParaRPr sz="900">
              <a:latin typeface="Arial"/>
              <a:cs typeface="Arial"/>
            </a:endParaRPr>
          </a:p>
          <a:p>
            <a:pPr marL="12700">
              <a:lnSpc>
                <a:spcPts val="1435"/>
              </a:lnSpc>
              <a:tabLst>
                <a:tab pos="316865" algn="l"/>
              </a:tabLst>
            </a:pPr>
            <a:r>
              <a:rPr dirty="0" sz="1500" spc="-65" b="1">
                <a:solidFill>
                  <a:srgbClr val="906BA7"/>
                </a:solidFill>
                <a:latin typeface="Times New Roman"/>
                <a:cs typeface="Times New Roman"/>
              </a:rPr>
              <a:t>V	</a:t>
            </a:r>
            <a:r>
              <a:rPr dirty="0" sz="950" spc="-5">
                <a:solidFill>
                  <a:srgbClr val="8E8E8E"/>
                </a:solidFill>
                <a:latin typeface="Arial"/>
                <a:cs typeface="Arial"/>
              </a:rPr>
              <a:t>разрезаем</a:t>
            </a:r>
            <a:r>
              <a:rPr dirty="0" sz="950" spc="-145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dirty="0" sz="950">
                <a:solidFill>
                  <a:srgbClr val="9EA0A0"/>
                </a:solidFill>
                <a:latin typeface="Arial"/>
                <a:cs typeface="Arial"/>
              </a:rPr>
              <a:t>с,</a:t>
            </a:r>
            <a:r>
              <a:rPr dirty="0" sz="950" spc="-55">
                <a:solidFill>
                  <a:srgbClr val="9EA0A0"/>
                </a:solidFill>
                <a:latin typeface="Arial"/>
                <a:cs typeface="Arial"/>
              </a:rPr>
              <a:t> </a:t>
            </a:r>
            <a:r>
              <a:rPr dirty="0" sz="950" spc="-80">
                <a:solidFill>
                  <a:srgbClr val="9EA0A0"/>
                </a:solidFill>
                <a:latin typeface="Arial"/>
                <a:cs typeface="Arial"/>
              </a:rPr>
              <a:t>ской</a:t>
            </a:r>
            <a:r>
              <a:rPr dirty="0" sz="900" spc="-80">
                <a:solidFill>
                  <a:srgbClr val="8E8E8E"/>
                </a:solidFill>
                <a:latin typeface="Arial"/>
                <a:cs typeface="Arial"/>
              </a:rPr>
              <a:t>►</a:t>
            </a:r>
            <a:r>
              <a:rPr dirty="0" sz="900" spc="-80">
                <a:solidFill>
                  <a:srgbClr val="8E8E8E"/>
                </a:solidFill>
                <a:latin typeface="Times New Roman"/>
                <a:cs typeface="Times New Roman"/>
              </a:rPr>
              <a:t>&lt;а</a:t>
            </a:r>
            <a:r>
              <a:rPr dirty="0" sz="900" spc="-114">
                <a:solidFill>
                  <a:srgbClr val="8E8E8E"/>
                </a:solidFill>
                <a:latin typeface="Times New Roman"/>
                <a:cs typeface="Times New Roman"/>
              </a:rPr>
              <a:t> </a:t>
            </a:r>
            <a:r>
              <a:rPr dirty="0" sz="950" spc="10">
                <a:solidFill>
                  <a:srgbClr val="8E8E8E"/>
                </a:solidFill>
                <a:latin typeface="Arial"/>
                <a:cs typeface="Arial"/>
              </a:rPr>
              <a:t>дnс</a:t>
            </a:r>
            <a:r>
              <a:rPr dirty="0" sz="950" spc="-135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dirty="0" sz="950" spc="-95">
                <a:solidFill>
                  <a:srgbClr val="8E8E8E"/>
                </a:solidFill>
                <a:latin typeface="Arial"/>
                <a:cs typeface="Arial"/>
              </a:rPr>
              <a:t>част11.</a:t>
            </a:r>
            <a:endParaRPr sz="950">
              <a:latin typeface="Arial"/>
              <a:cs typeface="Arial"/>
            </a:endParaRPr>
          </a:p>
          <a:p>
            <a:pPr marL="325120">
              <a:lnSpc>
                <a:spcPts val="940"/>
              </a:lnSpc>
              <a:spcBef>
                <a:spcPts val="585"/>
              </a:spcBef>
            </a:pPr>
            <a:r>
              <a:rPr dirty="0" sz="850" spc="40">
                <a:solidFill>
                  <a:srgbClr val="7E7E7E"/>
                </a:solidFill>
                <a:latin typeface="Arial"/>
                <a:cs typeface="Arial"/>
              </a:rPr>
              <a:t>Делаем</a:t>
            </a:r>
            <a:r>
              <a:rPr dirty="0" sz="850" spc="-105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dirty="0" sz="850" spc="35">
                <a:solidFill>
                  <a:srgbClr val="8E8E8E"/>
                </a:solidFill>
                <a:latin typeface="Arial"/>
                <a:cs typeface="Arial"/>
              </a:rPr>
              <a:t>две</a:t>
            </a:r>
            <a:r>
              <a:rPr dirty="0" sz="850" spc="-80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dirty="0" sz="850">
                <a:solidFill>
                  <a:srgbClr val="8E8E8E"/>
                </a:solidFill>
                <a:latin typeface="Arial"/>
                <a:cs typeface="Arial"/>
              </a:rPr>
              <a:t>раз</a:t>
            </a:r>
            <a:r>
              <a:rPr dirty="0" sz="850" spc="-25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dirty="0" sz="850" spc="-5">
                <a:solidFill>
                  <a:srgbClr val="8E8E8E"/>
                </a:solidFill>
                <a:latin typeface="Arial"/>
                <a:cs typeface="Arial"/>
              </a:rPr>
              <a:t>,;ые</a:t>
            </a:r>
            <a:endParaRPr sz="850">
              <a:latin typeface="Arial"/>
              <a:cs typeface="Arial"/>
            </a:endParaRPr>
          </a:p>
          <a:p>
            <a:pPr marL="336550">
              <a:lnSpc>
                <a:spcPts val="1060"/>
              </a:lnSpc>
            </a:pPr>
            <a:r>
              <a:rPr dirty="0" sz="950" spc="20">
                <a:solidFill>
                  <a:srgbClr val="7E7E7E"/>
                </a:solidFill>
                <a:latin typeface="Times New Roman"/>
                <a:cs typeface="Times New Roman"/>
              </a:rPr>
              <a:t>nетающие</a:t>
            </a:r>
            <a:r>
              <a:rPr dirty="0" sz="950" spc="-19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dirty="0" sz="950" spc="15">
                <a:solidFill>
                  <a:srgbClr val="9EA0A0"/>
                </a:solidFill>
                <a:latin typeface="Times New Roman"/>
                <a:cs typeface="Times New Roman"/>
              </a:rPr>
              <a:t>тарел </a:t>
            </a:r>
            <a:r>
              <a:rPr dirty="0" sz="950" spc="-10">
                <a:solidFill>
                  <a:srgbClr val="9EA0A0"/>
                </a:solidFill>
                <a:latin typeface="Times New Roman"/>
                <a:cs typeface="Times New Roman"/>
              </a:rPr>
              <a:t>к</a:t>
            </a:r>
            <a:r>
              <a:rPr dirty="0" sz="950" spc="-10">
                <a:solidFill>
                  <a:srgbClr val="7E7E7E"/>
                </a:solidFill>
                <a:latin typeface="Times New Roman"/>
                <a:cs typeface="Times New Roman"/>
              </a:rPr>
              <a:t>и</a:t>
            </a:r>
            <a:r>
              <a:rPr dirty="0" sz="950" spc="-10">
                <a:solidFill>
                  <a:srgbClr val="9EA0A0"/>
                </a:solidFill>
                <a:latin typeface="Times New Roman"/>
                <a:cs typeface="Times New Roman"/>
              </a:rPr>
              <a:t>.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7957267" y="5265494"/>
            <a:ext cx="6476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>
                <a:solidFill>
                  <a:srgbClr val="7C5BA1"/>
                </a:solidFill>
                <a:latin typeface="Arial"/>
                <a:cs typeface="Arial"/>
              </a:rPr>
              <a:t>•</a:t>
            </a:r>
            <a:endParaRPr sz="9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8324117" y="5112791"/>
            <a:ext cx="1604010" cy="2838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045"/>
              </a:lnSpc>
              <a:spcBef>
                <a:spcPts val="100"/>
              </a:spcBef>
            </a:pPr>
            <a:r>
              <a:rPr dirty="0" sz="900" spc="35">
                <a:solidFill>
                  <a:srgbClr val="7E7E7E"/>
                </a:solidFill>
                <a:latin typeface="Arial"/>
                <a:cs typeface="Arial"/>
              </a:rPr>
              <a:t>М.-1ст </a:t>
            </a:r>
            <a:r>
              <a:rPr dirty="0" sz="900" spc="45">
                <a:solidFill>
                  <a:srgbClr val="7E7E7E"/>
                </a:solidFill>
                <a:latin typeface="Arial"/>
                <a:cs typeface="Arial"/>
              </a:rPr>
              <a:t>рм </a:t>
            </a:r>
            <a:r>
              <a:rPr dirty="0" sz="900" spc="10">
                <a:solidFill>
                  <a:srgbClr val="8E8E8E"/>
                </a:solidFill>
                <a:latin typeface="Arial"/>
                <a:cs typeface="Arial"/>
              </a:rPr>
              <a:t>сnутнихи </a:t>
            </a:r>
            <a:r>
              <a:rPr dirty="0" sz="900" spc="-125">
                <a:solidFill>
                  <a:srgbClr val="6B6B6B"/>
                </a:solidFill>
                <a:latin typeface="Arial"/>
                <a:cs typeface="Arial"/>
              </a:rPr>
              <a:t>и</a:t>
            </a:r>
            <a:r>
              <a:rPr dirty="0" sz="900" spc="-125">
                <a:solidFill>
                  <a:srgbClr val="8E8E8E"/>
                </a:solidFill>
                <a:latin typeface="Arial"/>
                <a:cs typeface="Arial"/>
              </a:rPr>
              <a:t>э_</a:t>
            </a:r>
            <a:r>
              <a:rPr dirty="0" sz="900" spc="-125">
                <a:solidFill>
                  <a:srgbClr val="6B6B6B"/>
                </a:solidFill>
                <a:latin typeface="Arial"/>
                <a:cs typeface="Arial"/>
              </a:rPr>
              <a:t>u.</a:t>
            </a:r>
            <a:r>
              <a:rPr dirty="0" sz="900" spc="-125">
                <a:solidFill>
                  <a:srgbClr val="8E8E8E"/>
                </a:solidFill>
                <a:latin typeface="Arial"/>
                <a:cs typeface="Arial"/>
              </a:rPr>
              <a:t>ее</a:t>
            </a:r>
            <a:r>
              <a:rPr dirty="0" sz="900" spc="-85">
                <a:solidFill>
                  <a:srgbClr val="8E8E8E"/>
                </a:solidFill>
                <a:latin typeface="Arial"/>
                <a:cs typeface="Arial"/>
              </a:rPr>
              <a:t> </a:t>
            </a:r>
            <a:r>
              <a:rPr dirty="0" sz="900" spc="10">
                <a:solidFill>
                  <a:srgbClr val="6B6B6B"/>
                </a:solidFill>
                <a:latin typeface="Arial"/>
                <a:cs typeface="Arial"/>
              </a:rPr>
              <a:t>о.</a:t>
            </a:r>
            <a:endParaRPr sz="900">
              <a:latin typeface="Arial"/>
              <a:cs typeface="Arial"/>
            </a:endParaRPr>
          </a:p>
          <a:p>
            <a:pPr marL="17780">
              <a:lnSpc>
                <a:spcPts val="985"/>
              </a:lnSpc>
            </a:pPr>
            <a:r>
              <a:rPr dirty="0" sz="850">
                <a:solidFill>
                  <a:srgbClr val="7E7E7E"/>
                </a:solidFill>
                <a:latin typeface="Arial"/>
                <a:cs typeface="Arial"/>
              </a:rPr>
              <a:t>-по </a:t>
            </a:r>
            <a:r>
              <a:rPr dirty="0" sz="850" spc="-10">
                <a:solidFill>
                  <a:srgbClr val="7E7E7E"/>
                </a:solidFill>
                <a:latin typeface="Arial"/>
                <a:cs typeface="Arial"/>
              </a:rPr>
              <a:t>на 1,аеrся nод</a:t>
            </a:r>
            <a:r>
              <a:rPr dirty="0" sz="850" spc="-55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dirty="0" sz="850" spc="40">
                <a:solidFill>
                  <a:srgbClr val="7E7E7E"/>
                </a:solidFill>
                <a:latin typeface="Arial"/>
                <a:cs typeface="Arial"/>
              </a:rPr>
              <a:t>рукои.</a:t>
            </a:r>
            <a:endParaRPr sz="8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Razumkov, Alexey (RC-RU DI PA SE&amp;C PEO)</dc:creator>
  <dc:title>Презентация PowerPoint</dc:title>
  <dcterms:created xsi:type="dcterms:W3CDTF">2021-04-05T18:40:03Z</dcterms:created>
  <dcterms:modified xsi:type="dcterms:W3CDTF">2021-04-05T18:40:03Z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2021-04-05T00:00:00Z</vt:filetime>
  </property>
  <property fmtid="{D5CDD505-2E9C-101B-9397-08002B2CF9AE}" pid="3" name="Creator">
    <vt:lpwstr>Acrobat PDFMaker 19 для PowerPoint</vt:lpwstr>
  </property>
  <property fmtid="{D5CDD505-2E9C-101B-9397-08002B2CF9AE}" pid="4" name="LastSaved">
    <vt:filetime>2021-04-05T00:00:00Z</vt:filetime>
  </property>
</Properties>
</file>