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5" r:id="rId17"/>
    <p:sldId id="27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1" d="100"/>
          <a:sy n="51" d="100"/>
        </p:scale>
        <p:origin x="89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737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8437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579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45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107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556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855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260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822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111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082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2033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1921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72815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2370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2030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427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FD537-ACD3-45E5-BC78-E0D04F230AFB}" type="datetimeFigureOut">
              <a:rPr lang="ru-RU" smtClean="0"/>
              <a:t>13.12.2023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A9882-A8E9-42BA-AAEA-D73C10ADFD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5377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70" r:id="rId15"/>
    <p:sldLayoutId id="2147483771" r:id="rId16"/>
    <p:sldLayoutId id="2147483772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65081A-CCB8-45D4-B843-9D8EBC1C11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83831" y="811764"/>
            <a:ext cx="4586150" cy="339771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E82ABC3-9F87-4CF7-9046-028B062733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65692" y="811764"/>
            <a:ext cx="5396459" cy="5813888"/>
          </a:xfrm>
        </p:spPr>
        <p:txBody>
          <a:bodyPr>
            <a:normAutofit fontScale="92500" lnSpcReduction="10000"/>
          </a:bodyPr>
          <a:lstStyle/>
          <a:p>
            <a:pPr algn="ctr"/>
            <a:endParaRPr lang="ru-RU" sz="4800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ru-RU" sz="4800" dirty="0">
                <a:solidFill>
                  <a:schemeClr val="tx2">
                    <a:lumMod val="75000"/>
                  </a:schemeClr>
                </a:solidFill>
              </a:rPr>
              <a:t>Мастер - класс</a:t>
            </a:r>
          </a:p>
          <a:p>
            <a:pPr algn="ctr"/>
            <a:r>
              <a:rPr lang="ru-RU" sz="4800" dirty="0">
                <a:solidFill>
                  <a:schemeClr val="tx2">
                    <a:lumMod val="75000"/>
                  </a:schemeClr>
                </a:solidFill>
              </a:rPr>
              <a:t>«АНГЕЛ»</a:t>
            </a:r>
          </a:p>
          <a:p>
            <a:pPr algn="ctr"/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сувенир</a:t>
            </a: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Разработала: педагог дополнительного образования, ВКК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Подгоренского Дома детства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и юношества 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Кульбакина Елена Александровна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4E3C5E-F461-4DEF-9B0B-499611E5E9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33" b="23334"/>
          <a:stretch/>
        </p:blipFill>
        <p:spPr>
          <a:xfrm>
            <a:off x="1909457" y="811764"/>
            <a:ext cx="4558379" cy="4090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545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521DDE1-D8F8-4498-A0B1-0C74E4E01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0954" y="335902"/>
            <a:ext cx="3894531" cy="5206482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BB8E694-699A-4D60-A334-376B38335BCF}"/>
              </a:ext>
            </a:extLst>
          </p:cNvPr>
          <p:cNvSpPr/>
          <p:nvPr/>
        </p:nvSpPr>
        <p:spPr>
          <a:xfrm>
            <a:off x="1240970" y="335902"/>
            <a:ext cx="485502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Для работы понадобится: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глиттерный</a:t>
            </a:r>
            <a:r>
              <a:rPr lang="ru-RU" sz="2400" dirty="0"/>
              <a:t> </a:t>
            </a:r>
            <a:r>
              <a:rPr lang="ru-RU" sz="2400" dirty="0" err="1"/>
              <a:t>фоамиран</a:t>
            </a:r>
            <a:r>
              <a:rPr lang="ru-RU" sz="2400" dirty="0"/>
              <a:t>;</a:t>
            </a:r>
          </a:p>
          <a:p>
            <a:r>
              <a:rPr lang="ru-RU" sz="2400" dirty="0"/>
              <a:t>- клеевой пистолет;</a:t>
            </a:r>
          </a:p>
          <a:p>
            <a:r>
              <a:rPr lang="ru-RU" sz="2400" dirty="0"/>
              <a:t>- бусинка - DR 12 см;</a:t>
            </a:r>
          </a:p>
          <a:p>
            <a:r>
              <a:rPr lang="ru-RU" sz="2400" dirty="0"/>
              <a:t>- мягкая проволока №5;</a:t>
            </a:r>
          </a:p>
          <a:p>
            <a:r>
              <a:rPr lang="ru-RU" sz="2400" dirty="0"/>
              <a:t>- шпажка и зубочистка;</a:t>
            </a:r>
          </a:p>
          <a:p>
            <a:r>
              <a:rPr lang="ru-RU" sz="2400" dirty="0"/>
              <a:t>- декоративный шнурок;</a:t>
            </a:r>
          </a:p>
          <a:p>
            <a:r>
              <a:rPr lang="ru-RU" sz="2400" dirty="0"/>
              <a:t>- ножницы.</a:t>
            </a:r>
          </a:p>
        </p:txBody>
      </p:sp>
    </p:spTree>
    <p:extLst>
      <p:ext uri="{BB962C8B-B14F-4D97-AF65-F5344CB8AC3E}">
        <p14:creationId xmlns:p14="http://schemas.microsoft.com/office/powerpoint/2010/main" val="3652873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10EA2B4-888B-4608-8F62-E43F529C20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69"/>
          <a:stretch/>
        </p:blipFill>
        <p:spPr>
          <a:xfrm>
            <a:off x="4706710" y="195943"/>
            <a:ext cx="5129893" cy="5784980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2D11CDF-00C5-4067-90B7-C2740E71F7FD}"/>
              </a:ext>
            </a:extLst>
          </p:cNvPr>
          <p:cNvSpPr/>
          <p:nvPr/>
        </p:nvSpPr>
        <p:spPr>
          <a:xfrm>
            <a:off x="1455576" y="1418253"/>
            <a:ext cx="27152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ШАБЛОНЫ</a:t>
            </a:r>
          </a:p>
        </p:txBody>
      </p:sp>
    </p:spTree>
    <p:extLst>
      <p:ext uri="{BB962C8B-B14F-4D97-AF65-F5344CB8AC3E}">
        <p14:creationId xmlns:p14="http://schemas.microsoft.com/office/powerpoint/2010/main" val="1629048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F8EE7F6-4B8C-4071-9F62-4F53A46B3DBE}"/>
              </a:ext>
            </a:extLst>
          </p:cNvPr>
          <p:cNvSpPr/>
          <p:nvPr/>
        </p:nvSpPr>
        <p:spPr>
          <a:xfrm>
            <a:off x="2164702" y="5355771"/>
            <a:ext cx="6858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Вырезаем детали из </a:t>
            </a:r>
            <a:r>
              <a:rPr lang="ru-RU" sz="2400" dirty="0" err="1"/>
              <a:t>глиттерного</a:t>
            </a:r>
            <a:r>
              <a:rPr lang="ru-RU" sz="2400" dirty="0"/>
              <a:t> </a:t>
            </a:r>
            <a:r>
              <a:rPr lang="ru-RU" sz="2400" dirty="0" err="1"/>
              <a:t>фоамирана</a:t>
            </a:r>
            <a:r>
              <a:rPr lang="ru-RU" sz="2400" dirty="0"/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B003543-BB01-45D6-A7DF-56874F97DB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115" y="128220"/>
            <a:ext cx="3697060" cy="494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04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3484D5D-58A7-4BEA-8D04-6E36243098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305" y="205274"/>
            <a:ext cx="3547724" cy="4742846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9B674E8-9849-465D-855D-35190A9F5F93}"/>
              </a:ext>
            </a:extLst>
          </p:cNvPr>
          <p:cNvSpPr/>
          <p:nvPr/>
        </p:nvSpPr>
        <p:spPr>
          <a:xfrm>
            <a:off x="1324947" y="5832566"/>
            <a:ext cx="96758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Складываем пополам и склеиваем края 9 деталей для юбочки ангела.</a:t>
            </a:r>
          </a:p>
        </p:txBody>
      </p:sp>
    </p:spTree>
    <p:extLst>
      <p:ext uri="{BB962C8B-B14F-4D97-AF65-F5344CB8AC3E}">
        <p14:creationId xmlns:p14="http://schemas.microsoft.com/office/powerpoint/2010/main" val="292036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C2E4F1A-C287-4E7E-8B52-6B3A6DF44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05812" y="838736"/>
            <a:ext cx="4124131" cy="308491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E92C0E-DA88-4143-8895-DD5544104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90727" y="838737"/>
            <a:ext cx="4124132" cy="308491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20767B6-57E1-4BA5-9B05-FF8C0232DED1}"/>
              </a:ext>
            </a:extLst>
          </p:cNvPr>
          <p:cNvSpPr/>
          <p:nvPr/>
        </p:nvSpPr>
        <p:spPr>
          <a:xfrm>
            <a:off x="1943877" y="5275172"/>
            <a:ext cx="83042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Собираем, склеивая по краям детали юбочки.</a:t>
            </a:r>
          </a:p>
        </p:txBody>
      </p:sp>
    </p:spTree>
    <p:extLst>
      <p:ext uri="{BB962C8B-B14F-4D97-AF65-F5344CB8AC3E}">
        <p14:creationId xmlns:p14="http://schemas.microsoft.com/office/powerpoint/2010/main" val="81605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5DF4163-3912-4786-A356-EE57D63D9987}"/>
              </a:ext>
            </a:extLst>
          </p:cNvPr>
          <p:cNvSpPr/>
          <p:nvPr/>
        </p:nvSpPr>
        <p:spPr>
          <a:xfrm>
            <a:off x="1250302" y="5137159"/>
            <a:ext cx="74271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Соединяем первую и последнюю деталь юбочки.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3A5E7E4-2565-4AF7-BBBA-0836B0601C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08" t="19864" r="21322" b="27211"/>
          <a:stretch/>
        </p:blipFill>
        <p:spPr>
          <a:xfrm>
            <a:off x="3928086" y="326571"/>
            <a:ext cx="3869296" cy="423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2840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8E69C97-6923-4017-82AC-7977E1F8C6A4}"/>
              </a:ext>
            </a:extLst>
          </p:cNvPr>
          <p:cNvSpPr/>
          <p:nvPr/>
        </p:nvSpPr>
        <p:spPr>
          <a:xfrm>
            <a:off x="1334278" y="5137159"/>
            <a:ext cx="84908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Для крыльев ангела используем полукруг.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4F0D91A-2A9F-4367-9285-433994B94B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29" r="18775"/>
          <a:stretch/>
        </p:blipFill>
        <p:spPr>
          <a:xfrm rot="5400000">
            <a:off x="3800667" y="-275168"/>
            <a:ext cx="4217436" cy="5129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569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B182266-2D5A-4163-834C-8C0127367140}"/>
              </a:ext>
            </a:extLst>
          </p:cNvPr>
          <p:cNvSpPr/>
          <p:nvPr/>
        </p:nvSpPr>
        <p:spPr>
          <a:xfrm>
            <a:off x="1296955" y="5141167"/>
            <a:ext cx="98344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Складываем полукруг ровно пополам. Капельку клея наносим чуть выше середины в верхней части.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84BD6AE-711C-476D-ACD5-CF57578B5D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7" r="33741"/>
          <a:stretch/>
        </p:blipFill>
        <p:spPr>
          <a:xfrm rot="5400000">
            <a:off x="4282250" y="-745570"/>
            <a:ext cx="3325984" cy="5732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1000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8BD20BF-2588-4775-A10D-5E00D1297062}"/>
              </a:ext>
            </a:extLst>
          </p:cNvPr>
          <p:cNvSpPr/>
          <p:nvPr/>
        </p:nvSpPr>
        <p:spPr>
          <a:xfrm>
            <a:off x="1642187" y="5365102"/>
            <a:ext cx="84068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Поднимаем закруглённую часть вверх и приклеиваем. Аналогично поступаем с нижней частью.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A7317E-59A7-482F-80C5-0A559CB40E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9" r="29796"/>
          <a:stretch/>
        </p:blipFill>
        <p:spPr>
          <a:xfrm rot="16200000">
            <a:off x="4127239" y="-344263"/>
            <a:ext cx="3937522" cy="5129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13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5CE1473-D2C0-4BBD-AC5C-BD6C252C03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1670" r="-142" b="17175"/>
          <a:stretch/>
        </p:blipFill>
        <p:spPr>
          <a:xfrm>
            <a:off x="3697967" y="494522"/>
            <a:ext cx="4720071" cy="385354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43A79A8-2C74-45A4-ABFB-0B91C9ED4711}"/>
              </a:ext>
            </a:extLst>
          </p:cNvPr>
          <p:cNvSpPr/>
          <p:nvPr/>
        </p:nvSpPr>
        <p:spPr>
          <a:xfrm>
            <a:off x="3088433" y="5579305"/>
            <a:ext cx="76604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Получились крылья ангела.</a:t>
            </a:r>
          </a:p>
        </p:txBody>
      </p:sp>
    </p:spTree>
    <p:extLst>
      <p:ext uri="{BB962C8B-B14F-4D97-AF65-F5344CB8AC3E}">
        <p14:creationId xmlns:p14="http://schemas.microsoft.com/office/powerpoint/2010/main" val="29488504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AF66B6B-063C-4878-916F-4964D224E6B9}"/>
              </a:ext>
            </a:extLst>
          </p:cNvPr>
          <p:cNvSpPr/>
          <p:nvPr/>
        </p:nvSpPr>
        <p:spPr>
          <a:xfrm>
            <a:off x="1119673" y="5486400"/>
            <a:ext cx="94985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Прокалываем шпажкой крылышки, фиксируем  и обклеиваем нижнюю часть шпажки кусочком </a:t>
            </a:r>
            <a:r>
              <a:rPr lang="ru-RU" sz="2400" dirty="0" err="1"/>
              <a:t>фоамирана</a:t>
            </a:r>
            <a:r>
              <a:rPr lang="ru-RU" sz="2400" dirty="0"/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7EDA74B-743D-4736-BD94-8EFFC47A97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56" r="15838" b="8506"/>
          <a:stretch/>
        </p:blipFill>
        <p:spPr>
          <a:xfrm rot="16200000">
            <a:off x="1450078" y="42816"/>
            <a:ext cx="4256426" cy="441338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0E537BA-32EF-4080-ACBD-D26872DD59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97" t="5376" r="13197" b="951"/>
          <a:stretch/>
        </p:blipFill>
        <p:spPr>
          <a:xfrm rot="16200000">
            <a:off x="5682698" y="223577"/>
            <a:ext cx="4256427" cy="4051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3974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52F1ED3-15CB-4AD9-AFB8-90F142BDA17A}"/>
              </a:ext>
            </a:extLst>
          </p:cNvPr>
          <p:cNvSpPr/>
          <p:nvPr/>
        </p:nvSpPr>
        <p:spPr>
          <a:xfrm>
            <a:off x="1408922" y="4851918"/>
            <a:ext cx="97784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Делаем петельку из мягкой проволоки. Петельку продеваем в бусинку и закрепляем капелькой клея.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41D9267-DA38-4B6E-9FB8-A9FBBBBADF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5" t="15646" r="30087" b="15374"/>
          <a:stretch/>
        </p:blipFill>
        <p:spPr>
          <a:xfrm>
            <a:off x="5850295" y="158734"/>
            <a:ext cx="4655544" cy="377054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C197904-16C4-47B1-892E-447AA4387C3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96" t="19589" r="16260" b="30615"/>
          <a:stretch/>
        </p:blipFill>
        <p:spPr>
          <a:xfrm>
            <a:off x="2007636" y="158733"/>
            <a:ext cx="3842658" cy="3770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5693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F534CEB-7D51-475A-8516-DCB738E6FE63}"/>
              </a:ext>
            </a:extLst>
          </p:cNvPr>
          <p:cNvSpPr/>
          <p:nvPr/>
        </p:nvSpPr>
        <p:spPr>
          <a:xfrm>
            <a:off x="1464907" y="5617029"/>
            <a:ext cx="95638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Соединяем крылья с юбочкой. Бусинку приклеиваем на шпажку.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B7D830F-D8B3-4437-AF05-423811D16C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0" t="18776" r="6772" b="7211"/>
          <a:stretch/>
        </p:blipFill>
        <p:spPr>
          <a:xfrm>
            <a:off x="1944043" y="139959"/>
            <a:ext cx="3934243" cy="454400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F0EFBA4-818E-4861-8E24-5D4E553BCC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9" t="28163"/>
          <a:stretch/>
        </p:blipFill>
        <p:spPr>
          <a:xfrm>
            <a:off x="5878286" y="139959"/>
            <a:ext cx="4287799" cy="4544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4952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E7BAED9-ED1B-4908-BCE4-95C418B87DEC}"/>
              </a:ext>
            </a:extLst>
          </p:cNvPr>
          <p:cNvSpPr/>
          <p:nvPr/>
        </p:nvSpPr>
        <p:spPr>
          <a:xfrm>
            <a:off x="1315616" y="5187820"/>
            <a:ext cx="95732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Сердечко из </a:t>
            </a:r>
            <a:r>
              <a:rPr lang="ru-RU" sz="2400" dirty="0" err="1"/>
              <a:t>фоамирана</a:t>
            </a:r>
            <a:r>
              <a:rPr lang="ru-RU" sz="2400" dirty="0"/>
              <a:t> обрабатываем на утюге и приклеиваем впереди ангела, а маленький треугольник - на другую сторону. Кружочком из </a:t>
            </a:r>
            <a:r>
              <a:rPr lang="ru-RU" sz="2400" dirty="0" err="1"/>
              <a:t>фоамирана</a:t>
            </a:r>
            <a:r>
              <a:rPr lang="ru-RU" sz="2400" dirty="0"/>
              <a:t> закрываем полую часть внизу юбочки.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CEB377-501E-41E7-93CF-5A2AC23D46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90" b="1905"/>
          <a:stretch/>
        </p:blipFill>
        <p:spPr>
          <a:xfrm>
            <a:off x="1941466" y="382555"/>
            <a:ext cx="3472427" cy="379755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EBC4709-BFD2-4516-9C7A-6B7ACC3BC1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63" b="2585"/>
          <a:stretch/>
        </p:blipFill>
        <p:spPr>
          <a:xfrm>
            <a:off x="5413893" y="382554"/>
            <a:ext cx="3182723" cy="379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5369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A35D689-AC90-44A7-B4BF-79BB68E98508}"/>
              </a:ext>
            </a:extLst>
          </p:cNvPr>
          <p:cNvSpPr/>
          <p:nvPr/>
        </p:nvSpPr>
        <p:spPr>
          <a:xfrm>
            <a:off x="961054" y="5486400"/>
            <a:ext cx="101983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Делаем колечко из декоративного шнура и приклеиваем его за петелькой.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D780F98-856C-4D28-B6D5-0C6BBCE275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1" r="23459"/>
          <a:stretch/>
        </p:blipFill>
        <p:spPr>
          <a:xfrm rot="5400000">
            <a:off x="3643996" y="-252901"/>
            <a:ext cx="4400153" cy="5129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4553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686B3AD-F4EA-47E9-ACA0-5407106A7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800" y="317241"/>
            <a:ext cx="5787851" cy="4329404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525E783-3548-4089-BA3E-71F808AB1AA1}"/>
              </a:ext>
            </a:extLst>
          </p:cNvPr>
          <p:cNvSpPr/>
          <p:nvPr/>
        </p:nvSpPr>
        <p:spPr>
          <a:xfrm>
            <a:off x="1082350" y="5075853"/>
            <a:ext cx="101143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Вот  такой ангел получился! Он может быть ёлочной игрушкой, сувениром или подарком для ваших близких и родных людей.</a:t>
            </a:r>
          </a:p>
        </p:txBody>
      </p:sp>
    </p:spTree>
    <p:extLst>
      <p:ext uri="{BB962C8B-B14F-4D97-AF65-F5344CB8AC3E}">
        <p14:creationId xmlns:p14="http://schemas.microsoft.com/office/powerpoint/2010/main" val="6555369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202</TotalTime>
  <Words>230</Words>
  <Application>Microsoft Office PowerPoint</Application>
  <PresentationFormat>Широкоэкранный</PresentationFormat>
  <Paragraphs>32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Trebuchet MS</vt:lpstr>
      <vt:lpstr>Tw Cen MT</vt:lpstr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</dc:title>
  <dc:creator>Пользователь</dc:creator>
  <cp:lastModifiedBy>Пользователь</cp:lastModifiedBy>
  <cp:revision>15</cp:revision>
  <dcterms:created xsi:type="dcterms:W3CDTF">2022-01-17T10:18:37Z</dcterms:created>
  <dcterms:modified xsi:type="dcterms:W3CDTF">2023-12-13T08:18:12Z</dcterms:modified>
</cp:coreProperties>
</file>