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1" r:id="rId4"/>
    <p:sldId id="270" r:id="rId5"/>
    <p:sldId id="262" r:id="rId6"/>
    <p:sldId id="263" r:id="rId7"/>
    <p:sldId id="264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6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0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893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568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58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16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131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58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492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61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890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BCC6D-6DB6-4DD2-9336-2C1832F4458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4FC06-5F61-4464-A67B-06A2DC988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1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iфлаг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878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96144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Люблю тебя, Карелия!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esktop\карел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2" y="1916832"/>
            <a:ext cx="7216069" cy="474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977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24136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Репертуар урока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67544" y="1196752"/>
            <a:ext cx="4038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Колкер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Ким Рыжов</a:t>
            </a:r>
          </a:p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«Карелия»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Николай Мишуков</a:t>
            </a:r>
          </a:p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«Слава городу карельской земли»</a:t>
            </a:r>
          </a:p>
        </p:txBody>
      </p:sp>
      <p:pic>
        <p:nvPicPr>
          <p:cNvPr id="4101" name="Picture 5" descr="C:\Users\Home\Desktop\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7716"/>
            <a:ext cx="4354957" cy="280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54A561-70D8-4748-8D72-AA967E922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924" y="4057716"/>
            <a:ext cx="4468755" cy="24751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4A8A87-9360-4D38-97A2-C7CE5865D9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24" y="4057717"/>
            <a:ext cx="4778700" cy="280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84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3BE95D9-4ED9-4101-9EE2-E4F56DDB8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661046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музыки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F3BF61-6777-459D-809C-00FBBF130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656"/>
            <a:ext cx="9144000" cy="606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38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esktop\ромаш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" y="0"/>
            <a:ext cx="9145016" cy="692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027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Борис  Николаевич  Поморцев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11200" y="1535113"/>
            <a:ext cx="3786188" cy="639762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Над 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Онего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Home\Desktop\Над онег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204864"/>
            <a:ext cx="4294487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земле карельской</a:t>
            </a:r>
          </a:p>
        </p:txBody>
      </p:sp>
      <p:pic>
        <p:nvPicPr>
          <p:cNvPr id="6147" name="Picture 3" descr="C:\Users\Home\Desktop\скалы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2204864"/>
            <a:ext cx="404177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718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сравнен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33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1069B5D3-8220-4815-A2B0-49A7A1413C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07960" cy="2880319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FF2639A-5D00-41D2-97E8-3C084F823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03848" y="548680"/>
            <a:ext cx="5482952" cy="5976664"/>
          </a:xfrm>
        </p:spPr>
        <p:txBody>
          <a:bodyPr>
            <a:normAutofit/>
          </a:bodyPr>
          <a:lstStyle/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</a:rPr>
              <a:t>Кто испытывал трудности на уроке?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</a:rPr>
              <a:t>Какие задания больше всего понравились?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</a:rPr>
              <a:t>Кто сегодня чувствовал на уроке себя комфортно и полученные знания может  применить в жизни?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39108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67D0627-47AF-40AD-A6CC-B7F9BADD1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570186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  Молодцы!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9238167-7B4D-472B-99AF-F9885243F0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928764"/>
            <a:ext cx="7992888" cy="48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002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131</TotalTime>
  <Words>67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Люблю тебя, Карелия!</vt:lpstr>
      <vt:lpstr>Репертуар урока</vt:lpstr>
      <vt:lpstr>Настроение музыки</vt:lpstr>
      <vt:lpstr>Презентация PowerPoint</vt:lpstr>
      <vt:lpstr>Борис  Николаевич  Поморцев</vt:lpstr>
      <vt:lpstr>Презентация PowerPoint</vt:lpstr>
      <vt:lpstr>Презентация PowerPoint</vt:lpstr>
      <vt:lpstr>Спасибо за работу!  Молодцы!</vt:lpstr>
    </vt:vector>
  </TitlesOfParts>
  <Company>StartSoft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Александр1</cp:lastModifiedBy>
  <cp:revision>12</cp:revision>
  <dcterms:created xsi:type="dcterms:W3CDTF">2017-11-09T09:47:59Z</dcterms:created>
  <dcterms:modified xsi:type="dcterms:W3CDTF">2021-12-02T13:27:57Z</dcterms:modified>
</cp:coreProperties>
</file>