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2" r:id="rId4"/>
    <p:sldId id="259" r:id="rId5"/>
    <p:sldId id="260" r:id="rId6"/>
    <p:sldId id="261" r:id="rId7"/>
    <p:sldId id="266" r:id="rId8"/>
    <p:sldId id="267" r:id="rId9"/>
    <p:sldId id="265" r:id="rId10"/>
    <p:sldId id="262" r:id="rId11"/>
    <p:sldId id="263" r:id="rId12"/>
    <p:sldId id="264" r:id="rId13"/>
    <p:sldId id="268" r:id="rId14"/>
    <p:sldId id="271" r:id="rId15"/>
    <p:sldId id="269" r:id="rId16"/>
  </p:sldIdLst>
  <p:sldSz cx="9144000" cy="6858000" type="screen4x3"/>
  <p:notesSz cx="6858000" cy="9144000"/>
  <p:custDataLst>
    <p:tags r:id="rId17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69146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027595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8033199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9773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522826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6756421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359512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66945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38277569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27553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4242611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3EF28-EBC8-4B42-8A72-F795D6AA79A7}" type="datetimeFigureOut">
              <a:rPr lang="ru-RU" smtClean="0"/>
              <a:pPr/>
              <a:t>22.12.2021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975BA-1360-45FC-847E-F727BDC510B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6535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556792"/>
            <a:ext cx="7772400" cy="3528392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ОСОБЕННОСТИ РАБОТЫ ПО РАЗВИТИЮ ДВИГАТЕЛЬНОЙ АКТИВНОСТИ У ОБУЧАЮЩИХСЯ С НАРУШЕНИЕМ ОПОРНО-ДВИГАТЕЛЬНОГО АППАРАТА СРЕДСТВАМИ АДАПТИВНОЙ ФИЗКУЛЬТУРЫ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70051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ВВЕДЕНИЕ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5252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Движения, – одна из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важнейших функций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человека.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Функцию движения 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выполняет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опорно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двигательный аппарат.</a:t>
            </a:r>
          </a:p>
          <a:p>
            <a:pPr marL="0" indent="0"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700808"/>
            <a:ext cx="4095508" cy="331236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9512" y="1141871"/>
            <a:ext cx="871296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Дети с нарушениями опорно-двигательного аппарата (НОДА) представляют собой многочисленную группу детей, имеющих различные двигательные патологии, которые часто сочетаются с нарушениями в познавательном, речевом, эмоционально-личностном развитии.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ходе физического воспитания детей с НОДА большое значение приобретает формирование у детей осознанного понимания необходимости здорового образа жизни, интереса и стремления к двигательной активности, желания участвовать в подвижных и спортивных играх со сверстниками.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Особенности двигательных нарушений у учащихся с нарушениями опорно-двигательного аппарата проявляются на уроках адаптивной физической культуры. Выполнение упражнений затруднено за счет того, что учащиеся не могут воспроизвести правильно исходные положения, сохранить устойчивость в статической позе, выполнить упражнения с нужной амплитудой, осуществить движения слитно и в нужном темпе, согласовать движение рук, туловища и ног. У этих учащихся могут отмечаться трудности при упражнении с различными предметами: затруднен захват и удержание предметов различной формы и величины, нарушена точность передачи и броска предметов и т. п. Нарушение двигательной сферы затрудняет, а порой делает невозможными различные двигательные действия.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83768" y="260648"/>
            <a:ext cx="48817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ИГРА НА ВНИМАНИЕ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19728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1484784"/>
            <a:ext cx="77768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начале урока применяется игра на внимание, для привлечения готовности занимающихся для дальнейшей работы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уроке.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60 Иконки для инвалидов от Krafted on Envato Elemen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780928"/>
            <a:ext cx="4124325" cy="275272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971600" y="2780928"/>
            <a:ext cx="33123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Игра на внимание (запрещённое движение). Учащиеся должны повторять за учителем все движения, кроме одного, двух движений, которое проговаривается в начале игры, это движение будет «запрещённым»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Выявить внимательных.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188640"/>
            <a:ext cx="81832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ТРЕНИРОВКА УДЕРЖАНИЯ ГОЛОВЫ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323528" y="1268760"/>
            <a:ext cx="849694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положении на спине вырабатывается умение приподнимать голову, поворачивать ее в стороны. Это важно для освоения следующего двигательного навыка — поворотов 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присаживания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В положении на животе, на валике и большом мяче выполняются упражнения для формирования вертикального положения головы. Легче поднять голову при выполнении упражнений на большом мяче, раскачивая его вперед-назад. Раскачивание на мяче тренирует не только реакцию выпрямления головы, но и реакцию равновесия.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6" name="Picture 4" descr="C:\Users\User\Desktop\Новая папка (3)\img-ZYmEq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797152"/>
            <a:ext cx="2160240" cy="15468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2663" y="188640"/>
            <a:ext cx="88942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ДВИЖЕНИЯ ВЕРХНИХ И НИЖНИХ КОНЕЧНОСТЕЙ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395536" y="1196752"/>
            <a:ext cx="8424936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детей с патологией работа на суставах верхних и нижних конечностей начинается с самых простых движений, с облегченных исходных положений. Необходимо добиваться постепенного увеличения амплитуды движения в суставах конечностей.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Нужно также использовать различные предметы (гимнастическую палку, эластичные резинки).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Особенное внимание следует обратить на разработку ограниченных движений — разгибания и отведения в плечевом суставе, разгибания и в локтевом суставе, разгибания пальцев и отведения большого пальца в кисти,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разгибания и отведения в тазобедренном суставе, разгибания в коленном суставе, разгибания в голеностопном суставе и опоры на полную стопу.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C:\Users\User\Desktop\Новая папка (3)\d46389f0c5eade80164a9856ea1064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5013176"/>
            <a:ext cx="1440160" cy="1224136"/>
          </a:xfrm>
          <a:prstGeom prst="rect">
            <a:avLst/>
          </a:prstGeom>
          <a:noFill/>
        </p:spPr>
      </p:pic>
      <p:pic>
        <p:nvPicPr>
          <p:cNvPr id="12291" name="Picture 3" descr="C:\Users\User\Desktop\Новая папка (3)\images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5013176"/>
            <a:ext cx="1512168" cy="1224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260648"/>
            <a:ext cx="56729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МАНИПУЛЯЦИЯ С ПРЕДМЕТОМ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395536" y="1556792"/>
            <a:ext cx="828092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Коррекция мелкой моторики 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манипулятивная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функция рук.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Основная функция руки — манипуляция с предметами. Даже анатомическое строение мышц рук предполагает тонкую, мелкую, дифференцированную работу.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Манипулятивная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функция важна для самообслуживания ребенка и для овладения профессиональными навыками. При этом самым важным является оппозиционный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схват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большого пальца.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User\Desktop\Новая папка (3)\f7082ad3da6bbe52364a86be231e97d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4653136"/>
            <a:ext cx="1794917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79712" y="260648"/>
            <a:ext cx="51689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УПРАЖНЕНИЕ НА ДЫХАНИЕ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467544" y="1412776"/>
            <a:ext cx="83529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Обязательным элементом на занятии является включение упражнений на дыхание. Умение правильно дышать повышает физическую работоспособность, улучшает обмен веществ, восстанавливает речь, так как у таких детей дыхание слабое, поверхностное, движения плохо сочетаются с дыханием, нарушена речь.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42" name="Picture 2" descr="C:\Users\User\Desktop\Новая папка (3)\images (4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3645024"/>
            <a:ext cx="3096344" cy="23762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2663" y="188640"/>
            <a:ext cx="88613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ТРЕНИРОВКА ПОВОРОТОВ ТУЛОВИЩА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539552" y="1268760"/>
            <a:ext cx="813690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Повороты со спины на бок и со спины на живот стимулируют подъем головы, развивают координацию движений, равновесие. В положении на боку ребенок видит свои руки, что способствует выработке зрительно-моторной координации. Кроме того, вращательные движения необходимы для поддержания равновесия.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 descr="C:\Users\User\Desktop\Новая папка (3)\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3356992"/>
            <a:ext cx="2711624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260648"/>
            <a:ext cx="80531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ТРЕНИРОВКА ПОЛЗАНИЯ НА ЧЕТВЕРЕНЬКАХ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3" name="Rectangle 1"/>
          <p:cNvSpPr>
            <a:spLocks noChangeArrowheads="1"/>
          </p:cNvSpPr>
          <p:nvPr/>
        </p:nvSpPr>
        <p:spPr bwMode="auto">
          <a:xfrm>
            <a:off x="467544" y="1268760"/>
            <a:ext cx="828092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положении на четвереньках тренируется способность правильно удерживать позу, опираясь на раскрытые кисти и колени, отрабатывается реакция равновесия, перенос массы тела. При этом необходимо следить за правильным (разогнутым) положением головы. Для ползания на четвереньках необходимо правильно перемещать центр тяжести, сохранять равновесие.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5" name="Picture 3" descr="C:\Users\User\Desktop\Новая папка (3)\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3573016"/>
            <a:ext cx="3384376" cy="260469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83768" y="260648"/>
            <a:ext cx="43568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ТРЕНИРОВКА СИДЕНИЯ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23528" y="1268760"/>
            <a:ext cx="853244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Умение сидеть требует хорошего контроля головы, распространения реакций выпрямления на туловище, наличия реакций равновесия и защитной функции рук. Устойчивость в положении сидя облегчает свободные движения рук, при этом спина должна быть выпрямлена, голова приподнята.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User\Desktop\Новая папка (3)\images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284984"/>
            <a:ext cx="3456384" cy="2664296"/>
          </a:xfrm>
          <a:prstGeom prst="rect">
            <a:avLst/>
          </a:prstGeom>
          <a:noFill/>
        </p:spPr>
      </p:pic>
      <p:pic>
        <p:nvPicPr>
          <p:cNvPr id="7171" name="Picture 3" descr="C:\Users\User\Desktop\Новая папка (3)\Без назван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3284984"/>
            <a:ext cx="2592288" cy="27363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91680" y="260648"/>
            <a:ext cx="59541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ТРЕНИРОВКА СТОЯНИЯ, ХОДЬБЫ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539552" y="1196752"/>
            <a:ext cx="8136904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Способность к стоянию основывается на освоении сидения и вставания на колени. В позе на коленях легче, чем в положении стоя, тренируются реакции равновесия туловища, поскольку благодаря большей площади менее выражена реакция страха падения. Тренировка функции стояния предусматривает формирование равномерной опоры на стопы, контроль вертикальной позы туловища и сохранение реакций равновесия.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тренировки ходьбы необходима вертикальная установка головы и туловища, перемещение центра тяжести на опорную ногу, перемещение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неопорной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ноги, правильная постановка стоп, возможность сохранять позу стоя при опоре на каждую ногу, равномерное распределение массы тела на обе стопы, правильное направление движения и ритм (применяется тренажёр ГРОССА).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User\Desktop\Новая папка (3)\Без названия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4365104"/>
            <a:ext cx="2466975" cy="1847850"/>
          </a:xfrm>
          <a:prstGeom prst="rect">
            <a:avLst/>
          </a:prstGeom>
          <a:noFill/>
        </p:spPr>
      </p:pic>
      <p:pic>
        <p:nvPicPr>
          <p:cNvPr id="6147" name="Picture 3" descr="C:\Users\User\Desktop\Новая папка (3)\news50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4365104"/>
            <a:ext cx="2592288" cy="18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71800" y="260648"/>
            <a:ext cx="36148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ПОДВИЖНЫЕ ИГРЫ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323528" y="1268760"/>
            <a:ext cx="8424936" cy="43088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Подвижные игры — наиболее доступный и эффективный метод, дающий возможность воздействовать на ребенка при его непосредственной активной помощи. Благодаря играм обыденное становится необычным, а потому особенно привлекательным. Важнейший результат игры — радость и эмоциональный подъем. Благодаря этому подвижные игры, особенно с элементами соревнования, более чем другие формы физической культуры соответствуют потребностям растущего организма в движении, способствуют всестороннему, гармоничному физическому и умственному развитию детей, воспитанию у них волевых качеств и прикладных навыков, координации движений, ловкости, меткости и других важных умений. </a:t>
            </a:r>
          </a:p>
          <a:p>
            <a:pPr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 </a:t>
            </a:r>
            <a:r>
              <a:rPr lang="ru-RU" sz="16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восполняет дефицит положительных эмоций, отвлекает ребенка от «ухода в болезнь», ставит перед ним новые цели. Стремясь к достижению поставленной цели, дети стараются быть внимательными, проявляют смекалку, инициативу и волю. Так как каждая игра проводится по правилам, нарушать которые нельзя, то это дисциплинирует, воспитывает честность, требовательность к себе, выдержку. Изменчивость игровой обстановки и внезапно возникающие в борьбе за победу обстоятельства часто требуют от играющих верных решений и действий.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User\Desktop\Новая папка (3)\images 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157192"/>
            <a:ext cx="2016224" cy="115212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07704" y="260648"/>
            <a:ext cx="59150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СОРЕВНОВАНИЯ ПО ИГРЕ БОЧЧЕ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251520" y="1122710"/>
            <a:ext cx="856895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игровой и соревновательной деятельности детей объективно сочетаются два важных фактора — с одной стороны, дети включаются в двигательную деятельность, развиваются физически, с другой — получают моральное, эмоциональное и эстетическое удовлетворение от этой деятельности.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User\Desktop\Новая папка (3)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3212976"/>
            <a:ext cx="3240360" cy="280831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611560" y="2780928"/>
            <a:ext cx="837158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dirty="0"/>
          </a:p>
        </p:txBody>
      </p:sp>
    </p:spTree>
    <p:extLst>
      <p:ext uri="{BB962C8B-B14F-4D97-AF65-F5344CB8AC3E}">
        <p14:creationId xmlns="" xmlns:p14="http://schemas.microsoft.com/office/powerpoint/2010/main" val="170235960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6866e152e3691ed9873eda12d7842dc582a252e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11177</TotalTime>
  <Words>1009</Words>
  <Application>Microsoft Office PowerPoint</Application>
  <PresentationFormat>Экран (4:3)</PresentationFormat>
  <Paragraphs>42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ОСОБЕННОСТИ РАБОТЫ ПО РАЗВИТИЮ ДВИГАТЕЛЬНОЙ АКТИВНОСТИ У ОБУЧАЮЩИХСЯ С НАРУШЕНИЕМ ОПОРНО-ДВИГАТЕЛЬНОГО АППАРАТА СРЕДСТВАМИ АДАПТИВНОЙ ФИЗКУЛЬТУРЫ</vt:lpstr>
      <vt:lpstr>ВВЕДЕНИЕ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>presentation-creation.ru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Салатовая абстракция</dc:title>
  <dc:creator>obstinate</dc:creator>
  <dc:description>Шаблон презентации с сайта http://presentation-creation.ru/</dc:description>
  <cp:lastModifiedBy>User</cp:lastModifiedBy>
  <cp:revision>237</cp:revision>
  <dcterms:created xsi:type="dcterms:W3CDTF">2018-02-25T09:14:29Z</dcterms:created>
  <dcterms:modified xsi:type="dcterms:W3CDTF">2021-12-23T08:44:18Z</dcterms:modified>
</cp:coreProperties>
</file>