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7" r:id="rId3"/>
    <p:sldId id="268" r:id="rId4"/>
    <p:sldId id="269" r:id="rId5"/>
    <p:sldId id="272" r:id="rId6"/>
    <p:sldId id="273" r:id="rId7"/>
    <p:sldId id="261" r:id="rId8"/>
    <p:sldId id="263" r:id="rId9"/>
    <p:sldId id="265" r:id="rId10"/>
    <p:sldId id="264" r:id="rId11"/>
    <p:sldId id="262" r:id="rId12"/>
    <p:sldId id="270" r:id="rId13"/>
    <p:sldId id="271" r:id="rId14"/>
    <p:sldId id="27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15618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7772400" cy="504057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1800" dirty="0" smtClean="0">
                <a:solidFill>
                  <a:srgbClr val="0070C0"/>
                </a:solidFill>
              </a:rPr>
              <a:t>Муниципальное бюджетное дошкольное образовательное учреждение</a:t>
            </a:r>
            <a:br>
              <a:rPr lang="ru-RU" sz="1800" dirty="0" smtClean="0">
                <a:solidFill>
                  <a:srgbClr val="0070C0"/>
                </a:solidFill>
              </a:rPr>
            </a:br>
            <a:r>
              <a:rPr lang="ru-RU" sz="1800" dirty="0" smtClean="0">
                <a:solidFill>
                  <a:srgbClr val="0070C0"/>
                </a:solidFill>
              </a:rPr>
              <a:t> «Детский сад комбинированного вида № 34»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764704"/>
            <a:ext cx="6400800" cy="5976664"/>
          </a:xfrm>
        </p:spPr>
        <p:txBody>
          <a:bodyPr>
            <a:noAutofit/>
          </a:bodyPr>
          <a:lstStyle/>
          <a:p>
            <a:r>
              <a:rPr lang="ru-RU" sz="3000" dirty="0" err="1" smtClean="0">
                <a:solidFill>
                  <a:srgbClr val="0070C0"/>
                </a:solidFill>
              </a:rPr>
              <a:t>Квест</a:t>
            </a:r>
            <a:r>
              <a:rPr lang="ru-RU" sz="3000" dirty="0" smtClean="0">
                <a:solidFill>
                  <a:srgbClr val="0070C0"/>
                </a:solidFill>
              </a:rPr>
              <a:t> - проект</a:t>
            </a:r>
          </a:p>
          <a:p>
            <a:r>
              <a:rPr lang="ru-RU" sz="3000" dirty="0" smtClean="0">
                <a:solidFill>
                  <a:srgbClr val="0070C0"/>
                </a:solidFill>
              </a:rPr>
              <a:t>«Моя семья»</a:t>
            </a: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endParaRPr lang="ru-RU" sz="1410" dirty="0" smtClean="0">
              <a:solidFill>
                <a:schemeClr val="tx1"/>
              </a:solidFill>
            </a:endParaRPr>
          </a:p>
          <a:p>
            <a:r>
              <a:rPr lang="ru-RU" sz="1410" dirty="0" smtClean="0">
                <a:solidFill>
                  <a:schemeClr val="tx1"/>
                </a:solidFill>
              </a:rPr>
              <a:t>                                                                                                 </a:t>
            </a:r>
          </a:p>
          <a:p>
            <a:r>
              <a:rPr lang="ru-RU" sz="1410" dirty="0" smtClean="0">
                <a:solidFill>
                  <a:schemeClr val="tx1"/>
                </a:solidFill>
              </a:rPr>
              <a:t>                                                                          </a:t>
            </a:r>
          </a:p>
          <a:p>
            <a:r>
              <a:rPr lang="ru-RU" sz="1410" dirty="0" smtClean="0">
                <a:solidFill>
                  <a:schemeClr val="tx1"/>
                </a:solidFill>
              </a:rPr>
              <a:t>                                                                                           </a:t>
            </a:r>
          </a:p>
          <a:p>
            <a:r>
              <a:rPr lang="ru-RU" sz="1410" dirty="0" smtClean="0">
                <a:solidFill>
                  <a:schemeClr val="tx1"/>
                </a:solidFill>
              </a:rPr>
              <a:t>                                                                              Социальный педагог: Холоденина С. Н.</a:t>
            </a:r>
            <a:endParaRPr lang="ru-RU" sz="1410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c9a03836e7a25c014693f63730827a6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541125"/>
            <a:ext cx="4680520" cy="53168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Актуальность выбранного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err="1" smtClean="0">
                <a:solidFill>
                  <a:srgbClr val="0070C0"/>
                </a:solidFill>
              </a:rPr>
              <a:t>квест</a:t>
            </a:r>
            <a:r>
              <a:rPr lang="ru-RU" dirty="0" smtClean="0">
                <a:solidFill>
                  <a:srgbClr val="0070C0"/>
                </a:solidFill>
              </a:rPr>
              <a:t> - проекта: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      </a:t>
            </a:r>
            <a:r>
              <a:rPr lang="ru-RU" sz="2400" dirty="0" smtClean="0">
                <a:solidFill>
                  <a:srgbClr val="0070C0"/>
                </a:solidFill>
              </a:rPr>
              <a:t>Федеральный государственный образовательный стандарт дошкольного образования отвечает новым социальным запросам, одним из которых и является взаимодействие дошкольного учреждения с семьями детей</a:t>
            </a:r>
            <a:r>
              <a:rPr lang="ru-RU" sz="2400" i="1" dirty="0" smtClean="0">
                <a:solidFill>
                  <a:srgbClr val="0070C0"/>
                </a:solidFill>
              </a:rPr>
              <a:t>. </a:t>
            </a:r>
            <a:r>
              <a:rPr lang="ru-RU" sz="2400" dirty="0" smtClean="0">
                <a:solidFill>
                  <a:srgbClr val="0070C0"/>
                </a:solidFill>
              </a:rPr>
              <a:t>Такая взаимосвязь необходима для более успешной реализации основной общеобразовательной программы ДОУ. ФГОС ДО предъявляет новые требования к совершенствованию содержания, форм и методов взаимодействия социального партнерства семьи и ДОУ, которые необходимо рассматривать как ресурс </a:t>
            </a:r>
            <a:r>
              <a:rPr lang="ru-RU" sz="2400" dirty="0" err="1" smtClean="0">
                <a:solidFill>
                  <a:srgbClr val="0070C0"/>
                </a:solidFill>
              </a:rPr>
              <a:t>социокультурного</a:t>
            </a:r>
            <a:r>
              <a:rPr lang="ru-RU" sz="2400" dirty="0" smtClean="0">
                <a:solidFill>
                  <a:srgbClr val="0070C0"/>
                </a:solidFill>
              </a:rPr>
              <a:t> развития ребенка. 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depositphotos_141865342-stock-illustration-happy-family-go-smilingwaving-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6624230" y="4473116"/>
            <a:ext cx="1224136" cy="28803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Цели и задачи: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 </a:t>
            </a:r>
            <a:r>
              <a:rPr lang="ru-RU" sz="2400" dirty="0" err="1" smtClean="0">
                <a:solidFill>
                  <a:srgbClr val="0070C0"/>
                </a:solidFill>
              </a:rPr>
              <a:t>Квест</a:t>
            </a:r>
            <a:r>
              <a:rPr lang="ru-RU" sz="2400" dirty="0" smtClean="0">
                <a:solidFill>
                  <a:srgbClr val="0070C0"/>
                </a:solidFill>
              </a:rPr>
              <a:t> – проект повысит качество образовательного процесса в области социально – нравственного воспитания. </a:t>
            </a:r>
          </a:p>
          <a:p>
            <a:r>
              <a:rPr lang="ru-RU" sz="2400" dirty="0" err="1" smtClean="0">
                <a:solidFill>
                  <a:srgbClr val="0070C0"/>
                </a:solidFill>
              </a:rPr>
              <a:t>Квест</a:t>
            </a:r>
            <a:r>
              <a:rPr lang="ru-RU" sz="2400" dirty="0" smtClean="0">
                <a:solidFill>
                  <a:srgbClr val="0070C0"/>
                </a:solidFill>
              </a:rPr>
              <a:t> проект – создание условия для закрепления интереса к своей семье, родословной, воспитание любви и уважительного отношения к родителям и предкам. 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Формирование и развитие личности, партнерских отношений с семьей, установление партнерских отношений, сплочение детского коллектива, детей и родителей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 Поможет продолжить способствовать укреплению семьи, вовлечение детей и взрослых в творческий процесс, общение родителей и детей.  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  </a:t>
            </a:r>
            <a:r>
              <a:rPr lang="ru-RU" sz="2400" dirty="0" err="1" smtClean="0">
                <a:solidFill>
                  <a:srgbClr val="0070C0"/>
                </a:solidFill>
              </a:rPr>
              <a:t>Квест</a:t>
            </a:r>
            <a:r>
              <a:rPr lang="ru-RU" sz="2400" dirty="0" smtClean="0">
                <a:solidFill>
                  <a:srgbClr val="0070C0"/>
                </a:solidFill>
              </a:rPr>
              <a:t> – проект поможет, родителям вместе с детьми, осознать значимость этой работы, с интересом принять активное участие в реализации проекта</a:t>
            </a:r>
            <a:r>
              <a:rPr lang="ru-RU" sz="2400" b="1" dirty="0" smtClean="0">
                <a:solidFill>
                  <a:srgbClr val="0070C0"/>
                </a:solidFill>
              </a:rPr>
              <a:t> </a:t>
            </a:r>
            <a:r>
              <a:rPr lang="ru-RU" sz="2400" dirty="0" smtClean="0">
                <a:solidFill>
                  <a:srgbClr val="0070C0"/>
                </a:solidFill>
              </a:rPr>
              <a:t>и вместе радоваться успехам, укрепляя отношения внутри семьи.  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Предполагаемый результат: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 smtClean="0"/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У детей будут сформированы представление о семье, любовь и уважение ко всем членам семьи, в игре они учатся проявлять заботу о родных людях.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У детей повысится самовоспитание и саморазвитие ребёнка, как творческой личности с активной познавательной позицией. 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У родителей вырастит уровень педагогической компетентности. Продолжать способствовать установлению партнерских отношений с семьями воспитанников.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За каждое выполненное задание, ребенок получает балл- сердечко</a:t>
            </a:r>
            <a:endParaRPr lang="ru-RU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Что такое семья?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0070C0"/>
                </a:solidFill>
              </a:rPr>
              <a:t>Семья-это малая социальная группа, а также это ячейка общества со своими сложившимися традициями и ценностями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 descr="20220914_1609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907704" y="2996952"/>
            <a:ext cx="5328592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Семья – это самые близкие, доверительные и тёплые отношения. 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1600200"/>
            <a:ext cx="4042792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Это то место, где люди стараются друг другу стать счастливее и помогать детям осознавать себя как личность и стать счастливым человеком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20220914_1609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23528" y="2204864"/>
            <a:ext cx="4680520" cy="39604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ds03.infourok.ru/uploads/ex/0c4f/0000a88e-cc202b15/2/im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3600" y="332656"/>
            <a:ext cx="3600400" cy="186876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>
                <a:solidFill>
                  <a:srgbClr val="0070C0"/>
                </a:solidFill>
              </a:rPr>
              <a:t>Задание № 1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В</a:t>
            </a:r>
            <a:r>
              <a:rPr lang="ru-RU" dirty="0" smtClean="0">
                <a:solidFill>
                  <a:srgbClr val="0070C0"/>
                </a:solidFill>
              </a:rPr>
              <a:t>ыставка </a:t>
            </a:r>
            <a:r>
              <a:rPr lang="ru-RU" dirty="0" smtClean="0">
                <a:solidFill>
                  <a:srgbClr val="0070C0"/>
                </a:solidFill>
              </a:rPr>
              <a:t>рисунков, сделанных совместно с родителями и детьми на тему: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 « Моя семья»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IMG_20220518_10342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260648"/>
            <a:ext cx="3059832" cy="41148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08104" y="5013176"/>
            <a:ext cx="3635896" cy="1944216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pic>
        <p:nvPicPr>
          <p:cNvPr id="6" name="Рисунок 5" descr="IMG_20220518_1035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484784"/>
            <a:ext cx="3456384" cy="4797152"/>
          </a:xfrm>
          <a:prstGeom prst="rect">
            <a:avLst/>
          </a:prstGeom>
        </p:spPr>
      </p:pic>
      <p:pic>
        <p:nvPicPr>
          <p:cNvPr id="7" name="Рисунок 6" descr="IMG_20220518_1035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852936"/>
            <a:ext cx="3168352" cy="4005064"/>
          </a:xfrm>
          <a:prstGeom prst="rect">
            <a:avLst/>
          </a:prstGeom>
        </p:spPr>
      </p:pic>
      <p:pic>
        <p:nvPicPr>
          <p:cNvPr id="9" name="Рисунок 8" descr="140-20211103_1138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7" y="5013176"/>
            <a:ext cx="1584175" cy="14401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tsad-7458-1449333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4248472" cy="329795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Задание № 2. Пальчиковая </a:t>
            </a:r>
            <a:r>
              <a:rPr lang="ru-RU" dirty="0" smtClean="0">
                <a:solidFill>
                  <a:srgbClr val="0070C0"/>
                </a:solidFill>
              </a:rPr>
              <a:t>игра: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«Моя семья»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IMG_20220518_1054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33394" y="3128859"/>
            <a:ext cx="4483022" cy="3324478"/>
          </a:xfrm>
          <a:prstGeom prst="rect">
            <a:avLst/>
          </a:prstGeom>
        </p:spPr>
      </p:pic>
      <p:pic>
        <p:nvPicPr>
          <p:cNvPr id="6" name="Рисунок 5" descr="140-20211103_1138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8101" y="5085184"/>
            <a:ext cx="2335747" cy="14401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97152"/>
            <a:ext cx="2347664" cy="56673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Задание № 3 Сюжетно-ролевая </a:t>
            </a:r>
            <a:r>
              <a:rPr lang="ru-RU" dirty="0" smtClean="0">
                <a:solidFill>
                  <a:srgbClr val="0070C0"/>
                </a:solidFill>
              </a:rPr>
              <a:t>игра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«Чаепитие в кругу семьи»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 descr="IMG_20220518_10504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188640"/>
            <a:ext cx="3744416" cy="381642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 flipV="1">
            <a:off x="2483768" y="6597352"/>
            <a:ext cx="2592288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6" name="Рисунок 5" descr="IMG_20220518_1049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8640"/>
            <a:ext cx="4174539" cy="3744416"/>
          </a:xfrm>
          <a:prstGeom prst="rect">
            <a:avLst/>
          </a:prstGeom>
        </p:spPr>
      </p:pic>
      <p:pic>
        <p:nvPicPr>
          <p:cNvPr id="9" name="Рисунок 8" descr="IMG_20220518_105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3356992"/>
            <a:ext cx="3744416" cy="3384376"/>
          </a:xfrm>
          <a:prstGeom prst="rect">
            <a:avLst/>
          </a:prstGeom>
        </p:spPr>
      </p:pic>
      <p:pic>
        <p:nvPicPr>
          <p:cNvPr id="7" name="Рисунок 6" descr="140-20211103_1138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4725144"/>
            <a:ext cx="1903698" cy="187220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Задание № 4. Беседа </a:t>
            </a:r>
            <a:r>
              <a:rPr lang="ru-RU" sz="2800" b="1" dirty="0" smtClean="0">
                <a:solidFill>
                  <a:srgbClr val="0070C0"/>
                </a:solidFill>
              </a:rPr>
              <a:t>с детьми о своей семье, рассматривание сюжетной картины «Моя семья»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9458" name="Picture 2" descr="https://ds05.infourok.ru/uploads/ex/1364/001214c3-b4e63a08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1"/>
            <a:ext cx="8496944" cy="5472608"/>
          </a:xfrm>
          <a:prstGeom prst="rect">
            <a:avLst/>
          </a:prstGeom>
          <a:noFill/>
        </p:spPr>
      </p:pic>
      <p:pic>
        <p:nvPicPr>
          <p:cNvPr id="4" name="Рисунок 3" descr="140-20211103_1138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2132856"/>
            <a:ext cx="1512168" cy="115212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Задание № 5. Герб </a:t>
            </a:r>
            <a:r>
              <a:rPr lang="ru-RU" dirty="0" smtClean="0">
                <a:solidFill>
                  <a:srgbClr val="0070C0"/>
                </a:solidFill>
              </a:rPr>
              <a:t>моей семьи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80112" y="1340768"/>
            <a:ext cx="30780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Герб – это символ, представляющий семью. Герб семьи должен отражать основные семейные традиции и ценности, поэтому создание семейного герба позволяет детям осознать важность семейных ценностей. </a:t>
            </a:r>
            <a:endParaRPr lang="ru-RU" dirty="0"/>
          </a:p>
        </p:txBody>
      </p:sp>
      <p:pic>
        <p:nvPicPr>
          <p:cNvPr id="7" name="Рисунок 6" descr="20220914_1518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5436096" y="3933056"/>
            <a:ext cx="3707904" cy="2708920"/>
          </a:xfrm>
          <a:prstGeom prst="rect">
            <a:avLst/>
          </a:prstGeom>
        </p:spPr>
      </p:pic>
      <p:pic>
        <p:nvPicPr>
          <p:cNvPr id="8" name="Рисунок 7" descr="20220914_1518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467544" y="1268760"/>
            <a:ext cx="3635896" cy="2376264"/>
          </a:xfrm>
          <a:prstGeom prst="rect">
            <a:avLst/>
          </a:prstGeom>
        </p:spPr>
      </p:pic>
      <p:pic>
        <p:nvPicPr>
          <p:cNvPr id="9" name="Рисунок 8" descr="20220914_1519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1907704" y="3284984"/>
            <a:ext cx="3600400" cy="2376264"/>
          </a:xfrm>
          <a:prstGeom prst="rect">
            <a:avLst/>
          </a:prstGeom>
        </p:spPr>
      </p:pic>
      <p:pic>
        <p:nvPicPr>
          <p:cNvPr id="10" name="Рисунок 9" descr="140-20211103_1138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504" y="4581128"/>
            <a:ext cx="1800200" cy="19442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Задание № 6.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Семейная </a:t>
            </a:r>
            <a:r>
              <a:rPr lang="ru-RU" dirty="0" smtClean="0">
                <a:solidFill>
                  <a:srgbClr val="0070C0"/>
                </a:solidFill>
              </a:rPr>
              <a:t>фотовыставка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Показатели и индикаторы результативности: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1. </a:t>
            </a:r>
            <a:r>
              <a:rPr lang="ru-RU" dirty="0" smtClean="0">
                <a:solidFill>
                  <a:srgbClr val="0070C0"/>
                </a:solidFill>
              </a:rPr>
              <a:t>Положительные отзывы участников проекта.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2. </a:t>
            </a:r>
            <a:r>
              <a:rPr lang="ru-RU" dirty="0" smtClean="0">
                <a:solidFill>
                  <a:srgbClr val="0070C0"/>
                </a:solidFill>
              </a:rPr>
              <a:t>Запросы на участие в следующем </a:t>
            </a:r>
            <a:r>
              <a:rPr lang="ru-RU" dirty="0" err="1" smtClean="0">
                <a:solidFill>
                  <a:srgbClr val="0070C0"/>
                </a:solidFill>
              </a:rPr>
              <a:t>квест-проекте</a:t>
            </a:r>
            <a:r>
              <a:rPr lang="ru-RU" dirty="0" smtClean="0">
                <a:solidFill>
                  <a:srgbClr val="0070C0"/>
                </a:solidFill>
              </a:rPr>
              <a:t>. </a:t>
            </a:r>
            <a:br>
              <a:rPr lang="ru-RU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c9a03836e7a25c014693f63730827a6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05064"/>
            <a:ext cx="7488832" cy="27089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359</Words>
  <Application>Microsoft Office PowerPoint</Application>
  <PresentationFormat>Экран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 Муниципальное бюджетное дошкольное образовательное учреждение  «Детский сад комбинированного вида № 34»  </vt:lpstr>
      <vt:lpstr>Актуальность выбранного  квест - проекта:</vt:lpstr>
      <vt:lpstr>Цели и задачи:</vt:lpstr>
      <vt:lpstr>Предполагаемый результат:</vt:lpstr>
      <vt:lpstr>Что такое семья?</vt:lpstr>
      <vt:lpstr>Семья – это самые близкие, доверительные и тёплые отношения. </vt:lpstr>
      <vt:lpstr>Слайд 7</vt:lpstr>
      <vt:lpstr>Задание № 1 Выставка рисунков, сделанных совместно с родителями и детьми на тему:  « Моя семья» </vt:lpstr>
      <vt:lpstr>Задание № 2. Пальчиковая игра: «Моя семья» </vt:lpstr>
      <vt:lpstr>Задание № 3 Сюжетно-ролевая игра  «Чаепитие в кругу семьи»</vt:lpstr>
      <vt:lpstr>Задание № 4. Беседа с детьми о своей семье, рассматривание сюжетной картины «Моя семья»</vt:lpstr>
      <vt:lpstr>Задание № 5. Герб моей семьи</vt:lpstr>
      <vt:lpstr>Задание № 6.  Семейная фотовыставка</vt:lpstr>
      <vt:lpstr>Показатели и индикаторы результативности:  1. Положительные отзывы участников проекта.  2. Запросы на участие в следующем квест-проекте.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63</cp:revision>
  <dcterms:created xsi:type="dcterms:W3CDTF">2022-02-18T09:00:19Z</dcterms:created>
  <dcterms:modified xsi:type="dcterms:W3CDTF">2022-09-15T05:18:30Z</dcterms:modified>
</cp:coreProperties>
</file>