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-108" y="-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0277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2818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1119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9880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91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9532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4740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3451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6362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764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1207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12018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58319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26534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27536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0640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CB230-2352-4750-BC0F-491075F2518F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C363019-5372-4AF0-8674-7D082D726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483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7758" y="3951622"/>
            <a:ext cx="7766936" cy="1646302"/>
          </a:xfrm>
        </p:spPr>
        <p:txBody>
          <a:bodyPr/>
          <a:lstStyle/>
          <a:p>
            <a:r>
              <a:rPr lang="ru-RU" dirty="0"/>
              <a:t>Физическая культура в общекультурной подготовке обучающихся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32896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Физическая культура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1006" y="1469573"/>
            <a:ext cx="5445880" cy="47026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Физическая культура - часть культуры, представляющая собой совокупность ценностей, норм и знаний, создаваемых и используемых обществом в целях физического и интеллектуального развития способностей человека, совершенствования его двигательной активности и формирования здорового образа жизни, социальной адаптации путем физического воспитания, физической подготовки и физического </a:t>
            </a:r>
            <a:r>
              <a:rPr lang="ru-RU" sz="2400" dirty="0" smtClean="0"/>
              <a:t>развития.</a:t>
            </a:r>
            <a:endParaRPr lang="ru-RU" sz="2400" dirty="0"/>
          </a:p>
        </p:txBody>
      </p:sp>
      <p:pic>
        <p:nvPicPr>
          <p:cNvPr id="1026" name="Picture 2" descr="http://spravkizdes.com/files/kupit-spravku-osvobozgdenie-ot-fizkultury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2103251"/>
            <a:ext cx="6276975" cy="2943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11013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Физическая культура и спорт как социальные </a:t>
            </a:r>
            <a:r>
              <a:rPr lang="ru-RU" b="1" dirty="0" smtClean="0"/>
              <a:t>феномены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45673"/>
            <a:ext cx="6462375" cy="47936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/>
              <a:t>Для современного общества </a:t>
            </a:r>
            <a:r>
              <a:rPr lang="ru-RU" sz="2400" dirty="0" err="1"/>
              <a:t>ФКиС</a:t>
            </a:r>
            <a:r>
              <a:rPr lang="ru-RU" sz="2400" dirty="0"/>
              <a:t> - важная часть общей культуры человечества, вид социальной деятельности, направленной на развитие физических способностей.</a:t>
            </a:r>
          </a:p>
          <a:p>
            <a:pPr marL="0" indent="0">
              <a:buNone/>
            </a:pPr>
            <a:r>
              <a:rPr lang="ru-RU" sz="2400" dirty="0" smtClean="0"/>
              <a:t>Цель </a:t>
            </a:r>
            <a:r>
              <a:rPr lang="ru-RU" sz="2400" dirty="0"/>
              <a:t>физической культуры – положительное воздействие на жизненно-важные функции организма.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err="1" smtClean="0"/>
              <a:t>ФКиС</a:t>
            </a:r>
            <a:r>
              <a:rPr lang="ru-RU" sz="2400" dirty="0" smtClean="0"/>
              <a:t> </a:t>
            </a:r>
            <a:r>
              <a:rPr lang="ru-RU" sz="2400" dirty="0"/>
              <a:t>формирует:</a:t>
            </a:r>
          </a:p>
          <a:p>
            <a:pPr lvl="0"/>
            <a:r>
              <a:rPr lang="ru-RU" sz="2400" dirty="0" smtClean="0"/>
              <a:t>Физические качества</a:t>
            </a:r>
            <a:r>
              <a:rPr lang="ru-RU" sz="2400" dirty="0"/>
              <a:t>;</a:t>
            </a:r>
          </a:p>
          <a:p>
            <a:pPr lvl="0"/>
            <a:r>
              <a:rPr lang="ru-RU" sz="2400" dirty="0"/>
              <a:t>психические </a:t>
            </a:r>
            <a:r>
              <a:rPr lang="ru-RU" sz="2400" dirty="0" smtClean="0"/>
              <a:t>качества; </a:t>
            </a:r>
            <a:endParaRPr lang="ru-RU" sz="2400" dirty="0"/>
          </a:p>
          <a:p>
            <a:pPr lvl="0"/>
            <a:r>
              <a:rPr lang="ru-RU" sz="2400" dirty="0"/>
              <a:t>гуманистические </a:t>
            </a:r>
            <a:r>
              <a:rPr lang="ru-RU" sz="2400" dirty="0" smtClean="0"/>
              <a:t>убеждения; </a:t>
            </a:r>
            <a:endParaRPr lang="ru-RU" sz="2400" dirty="0"/>
          </a:p>
          <a:p>
            <a:pPr lvl="0"/>
            <a:r>
              <a:rPr lang="ru-RU" sz="2400" dirty="0"/>
              <a:t>социальную </a:t>
            </a:r>
            <a:r>
              <a:rPr lang="ru-RU" sz="2400" dirty="0" smtClean="0"/>
              <a:t>активность.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2" name="Picture 4" descr="https://molod24.ru/wp-content/uploads/2017/07/botox-i-sport-nesovmestimy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329" y="2392217"/>
            <a:ext cx="4545027" cy="28983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134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Физическая культура личности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5557211" cy="388077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/>
              <a:t>Физическая культура личности характеризуется уровнем ее образования в сфере физической культуры, оптимальной физической подготовленностью, что находит отражение в здоровом стиле жизни, в видах и формах активной физкультурно-спортивной деятельности.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https://yarnovosti.com/gallery/news/2018/10/82676/15.05.2017_slo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448" y="1930400"/>
            <a:ext cx="5801880" cy="38698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17857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390" y="234042"/>
            <a:ext cx="9348409" cy="13208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Физическое воспитание и физическое развитие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558" y="1473200"/>
            <a:ext cx="7004958" cy="50061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В самом общем смысле физическим развитием человека называют процесс изменения естественных морфофункциональных свойств его организма в течение индивидуальной жизни.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/>
              <a:t>Для понимания роли физического воспитания в физическом развитии человека чрезвычайно существенно, что физическое развитие - не только естественный, но и социально обусловленный процесс. Это естественный процесс, поскольку он развертывается на природной основе, передаваемой по наследству, и подчиняется естественным законам.</a:t>
            </a:r>
          </a:p>
        </p:txBody>
      </p:sp>
      <p:pic>
        <p:nvPicPr>
          <p:cNvPr id="4098" name="Picture 2" descr="http://press.tstu.ru/photo/News/2016/IMG_22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75" y="2190771"/>
            <a:ext cx="4721225" cy="31455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08305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034" y="42998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Физическая подготовка и подготовленность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9857" y="1600200"/>
            <a:ext cx="6531429" cy="49475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>Физическая подготовка - это педагогический процесс, направленный на воспитание физических качеств и развитие функциональных возможностей, создающих благоприятные условия для совершенствования всех сторон подготовки.</a:t>
            </a:r>
          </a:p>
          <a:p>
            <a:pPr marL="0" indent="0">
              <a:buNone/>
            </a:pPr>
            <a:r>
              <a:rPr lang="ru-RU" sz="2400" dirty="0"/>
              <a:t>Под физической подготовленностью понимается результат физической подготовки, достигнутый при выполнении двигательных действий, необходимых для освоения или выполнения человеком профессиональной или спортивной деятельности.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https://img-fotki.yandex.ru/get/171919/129367479.2d0/0_1602e0_591cbae6_X4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713" y="2355383"/>
            <a:ext cx="4990287" cy="33278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45393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Законодательство Российской Федерации о физической культуре и спорте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980975"/>
            <a:ext cx="5854095" cy="42075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Законодательство Российской Федерации о физической культуре и спорте включает в себя положения Конституции (Основного Закона) Российской Федерации - России, настоящие Основы и издаваемые в соответствии с ними правовые акты Российской Федерации в области физической культуры и спорта.</a:t>
            </a:r>
          </a:p>
        </p:txBody>
      </p:sp>
      <p:pic>
        <p:nvPicPr>
          <p:cNvPr id="6146" name="Picture 2" descr="https://ru.toluna.com/dpolls_images/2018/05/18/2a025e4c-f60a-4892-b59f-99efbc4e5e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448" y="1859197"/>
            <a:ext cx="3067915" cy="44835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46488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Сущность физической </a:t>
            </a:r>
            <a:r>
              <a:rPr lang="ru-RU" b="1" dirty="0" smtClean="0"/>
              <a:t>культуры.</a:t>
            </a:r>
            <a:br>
              <a:rPr lang="ru-RU" b="1" dirty="0" smtClean="0"/>
            </a:br>
            <a:r>
              <a:rPr lang="ru-RU" b="1" dirty="0"/>
              <a:t>Ценности физической культуры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9857" y="2057401"/>
            <a:ext cx="6564085" cy="43923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Физическая культура –достаточно сложное социальное образование. В ее структуре можно выделить три самостоятельных аспекта: </a:t>
            </a:r>
            <a:r>
              <a:rPr lang="ru-RU" sz="2800" dirty="0" err="1"/>
              <a:t>деятельностный</a:t>
            </a:r>
            <a:r>
              <a:rPr lang="ru-RU" sz="2800" dirty="0"/>
              <a:t>, ценностный и личностный.</a:t>
            </a:r>
          </a:p>
          <a:p>
            <a:pPr marL="0" indent="0">
              <a:buNone/>
            </a:pPr>
            <a:r>
              <a:rPr lang="ru-RU" sz="2800" dirty="0"/>
              <a:t>Ценности физической культуры необходимо рассматривать как единство объективных и субъективных ценностей. </a:t>
            </a:r>
          </a:p>
        </p:txBody>
      </p:sp>
      <p:pic>
        <p:nvPicPr>
          <p:cNvPr id="7170" name="Picture 2" descr="http://ipkpps.ru/wp-content/uploads/2016/11/78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788" y="2215505"/>
            <a:ext cx="4878243" cy="3190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30950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Ценности физической культуры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85901"/>
            <a:ext cx="6037502" cy="488224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4000" dirty="0" smtClean="0"/>
              <a:t>1). Ценности объективных форм физической культуры:</a:t>
            </a:r>
          </a:p>
          <a:p>
            <a:r>
              <a:rPr lang="ru-RU" sz="4000" dirty="0" smtClean="0"/>
              <a:t>-материальные ценности </a:t>
            </a:r>
          </a:p>
          <a:p>
            <a:r>
              <a:rPr lang="ru-RU" sz="4000" dirty="0" smtClean="0"/>
              <a:t>-исторические ценности </a:t>
            </a:r>
          </a:p>
          <a:p>
            <a:r>
              <a:rPr lang="ru-RU" sz="4000" dirty="0" smtClean="0"/>
              <a:t>-ценности – общественные отношения </a:t>
            </a:r>
          </a:p>
          <a:p>
            <a:r>
              <a:rPr lang="ru-RU" sz="4000" dirty="0" smtClean="0"/>
              <a:t>-информационные ценности </a:t>
            </a:r>
          </a:p>
          <a:p>
            <a:pPr>
              <a:buNone/>
            </a:pPr>
            <a:r>
              <a:rPr lang="ru-RU" sz="4000" dirty="0" smtClean="0"/>
              <a:t>2). Ценности субъективных форм физической культуры:</a:t>
            </a:r>
          </a:p>
          <a:p>
            <a:r>
              <a:rPr lang="ru-RU" sz="4000" dirty="0" smtClean="0"/>
              <a:t>- физические ценности </a:t>
            </a:r>
          </a:p>
          <a:p>
            <a:r>
              <a:rPr lang="ru-RU" sz="4000" dirty="0" smtClean="0"/>
              <a:t>-духовно-нравственные ценности</a:t>
            </a:r>
          </a:p>
          <a:p>
            <a:r>
              <a:rPr lang="ru-RU" sz="4000" dirty="0" smtClean="0"/>
              <a:t>- психические ценности 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1026" name="Picture 2" descr="http://horoshev.ru/wp-content/uploads/2015/09/55d3e5a30fc9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691" y="2465614"/>
            <a:ext cx="5440309" cy="25472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30950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Физическая культура как учебная дисциплина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5674480" cy="4452482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Физическое воспитание является неотъемлемой составной частью обучения и профессиональной подготовки студентов. Оно направлено на укрепление здоровья, улучшение физической и профессионально-прикладной подготовленности студентов.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 descr="https://e.sfu-kras.ru/pluginfile.php/1189956/course/overviewfiles/%D0%A2%D0%B8%D0%9C%D0%A4%D0%9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384" y="2274679"/>
            <a:ext cx="4925938" cy="32831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1467682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433</Words>
  <Application>Microsoft Office PowerPoint</Application>
  <PresentationFormat>Произвольный</PresentationFormat>
  <Paragraphs>36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Физическая культура в общекультурной подготовке обучающихся </vt:lpstr>
      <vt:lpstr>Физическая культура</vt:lpstr>
      <vt:lpstr>Физическая культура и спорт как социальные феномены </vt:lpstr>
      <vt:lpstr>Физическая культура личности </vt:lpstr>
      <vt:lpstr>Физическое воспитание и физическое развитие </vt:lpstr>
      <vt:lpstr>Физическая подготовка и подготовленность </vt:lpstr>
      <vt:lpstr>Законодательство Российской Федерации о физической культуре и спорте </vt:lpstr>
      <vt:lpstr>Сущность физической культуры. Ценности физической культуры   </vt:lpstr>
      <vt:lpstr>Ценности физической культуры   </vt:lpstr>
      <vt:lpstr>Физическая культура как учебная дисциплина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Физическая культура в общекультурной подготовке обучающихся </dc:title>
  <dc:creator>Виктория Вишнякова</dc:creator>
  <cp:lastModifiedBy>user</cp:lastModifiedBy>
  <cp:revision>5</cp:revision>
  <dcterms:created xsi:type="dcterms:W3CDTF">2019-01-23T20:55:44Z</dcterms:created>
  <dcterms:modified xsi:type="dcterms:W3CDTF">2019-02-22T05:41:02Z</dcterms:modified>
</cp:coreProperties>
</file>