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0" r:id="rId2"/>
    <p:sldId id="257" r:id="rId3"/>
    <p:sldId id="258" r:id="rId4"/>
    <p:sldId id="259" r:id="rId5"/>
    <p:sldId id="262" r:id="rId6"/>
    <p:sldId id="263" r:id="rId7"/>
    <p:sldId id="265" r:id="rId8"/>
    <p:sldId id="264" r:id="rId9"/>
    <p:sldId id="267" r:id="rId10"/>
    <p:sldId id="266" r:id="rId11"/>
    <p:sldId id="268" r:id="rId12"/>
    <p:sldId id="269" r:id="rId13"/>
    <p:sldId id="271" r:id="rId14"/>
    <p:sldId id="25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7D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1186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0BB320-0212-4948-897E-D3770E6D1D9A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0D3190-56AE-416D-8C0A-6E423F8253A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0763C2-2CF3-4A8D-A2F6-52AAD25DF55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0000"/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 userDrawn="1"/>
        </p:nvSpPr>
        <p:spPr>
          <a:xfrm>
            <a:off x="357158" y="285728"/>
            <a:ext cx="8501122" cy="6215106"/>
          </a:xfrm>
          <a:prstGeom prst="roundRect">
            <a:avLst>
              <a:gd name="adj" fmla="val 9106"/>
            </a:avLst>
          </a:prstGeom>
          <a:noFill/>
          <a:ln>
            <a:solidFill>
              <a:srgbClr val="57D3FF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 descr="0_75c96_b715e7d3_XL.jpeg"/>
          <p:cNvPicPr>
            <a:picLocks noChangeAspect="1"/>
          </p:cNvPicPr>
          <p:nvPr userDrawn="1"/>
        </p:nvPicPr>
        <p:blipFill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8363" t="8363"/>
          <a:stretch>
            <a:fillRect/>
          </a:stretch>
        </p:blipFill>
        <p:spPr>
          <a:xfrm>
            <a:off x="71406" y="71414"/>
            <a:ext cx="2000264" cy="200026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AFAF-F440-4BEA-83C0-06215780B219}" type="datetimeFigureOut">
              <a:rPr lang="ru-RU" smtClean="0"/>
              <a:pPr/>
              <a:t>03.01.2024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corowina.ucoz.com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2000240"/>
            <a:ext cx="7772400" cy="2171714"/>
          </a:xfrm>
        </p:spPr>
        <p:txBody>
          <a:bodyPr>
            <a:normAutofit/>
          </a:bodyPr>
          <a:lstStyle/>
          <a:p>
            <a:r>
              <a:rPr lang="ru-RU" b="1" dirty="0"/>
              <a:t>«Маленькие художники»</a:t>
            </a:r>
            <a:br>
              <a:rPr lang="ru-RU" b="1" dirty="0"/>
            </a:br>
            <a:r>
              <a:rPr lang="ru-RU" sz="3100" b="1" dirty="0"/>
              <a:t>многофункциональное игровое  пособие для детей  раннего возраста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211960" y="5143512"/>
            <a:ext cx="4346258" cy="661752"/>
          </a:xfrm>
        </p:spPr>
        <p:txBody>
          <a:bodyPr>
            <a:normAutofit/>
          </a:bodyPr>
          <a:lstStyle/>
          <a:p>
            <a:pPr algn="r"/>
            <a:r>
              <a:rPr lang="ru-RU" sz="1600" b="1" dirty="0">
                <a:solidFill>
                  <a:schemeClr val="tx1"/>
                </a:solidFill>
              </a:rPr>
              <a:t>Презентацию подготовила: Михайлова Н.Ю</a:t>
            </a:r>
          </a:p>
          <a:p>
            <a:pPr algn="r"/>
            <a:r>
              <a:rPr lang="ru-RU" sz="1600" b="1" dirty="0">
                <a:solidFill>
                  <a:schemeClr val="tx1"/>
                </a:solidFill>
              </a:rPr>
              <a:t>Воспитатель детского сада №70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58c08a7b7e6f8c9c4b6623b0732faed3c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963"/>
            <a:ext cx="9136062" cy="686396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Содержимое 5" descr="WhatsApp Image 2022-11-29 at 12.07.03.jpeg"/>
          <p:cNvPicPr>
            <a:picLocks noGrp="1" noChangeAspect="1"/>
          </p:cNvPicPr>
          <p:nvPr>
            <p:ph idx="1"/>
          </p:nvPr>
        </p:nvPicPr>
        <p:blipFill>
          <a:blip r:embed="rId2"/>
          <a:srcRect t="9981" b="19229"/>
          <a:stretch>
            <a:fillRect/>
          </a:stretch>
        </p:blipFill>
        <p:spPr>
          <a:xfrm rot="16200000">
            <a:off x="3039912" y="-182448"/>
            <a:ext cx="2635548" cy="4143404"/>
          </a:xfrm>
        </p:spPr>
      </p:pic>
      <p:pic>
        <p:nvPicPr>
          <p:cNvPr id="7" name="Содержимое 5" descr="WhatsApp Image 2022-11-29 at 12.07.03.jpeg"/>
          <p:cNvPicPr>
            <a:picLocks noChangeAspect="1"/>
          </p:cNvPicPr>
          <p:nvPr/>
        </p:nvPicPr>
        <p:blipFill>
          <a:blip r:embed="rId3"/>
          <a:srcRect t="15517" b="13793"/>
          <a:stretch>
            <a:fillRect/>
          </a:stretch>
        </p:blipFill>
        <p:spPr>
          <a:xfrm rot="16200000">
            <a:off x="5395501" y="2605500"/>
            <a:ext cx="2639278" cy="4143403"/>
          </a:xfrm>
          <a:prstGeom prst="rect">
            <a:avLst/>
          </a:prstGeom>
        </p:spPr>
      </p:pic>
      <p:pic>
        <p:nvPicPr>
          <p:cNvPr id="5" name="Рисунок 4" descr="WhatsApp Image 2022-12-01 at 14.44.26.jpeg"/>
          <p:cNvPicPr>
            <a:picLocks noChangeAspect="1"/>
          </p:cNvPicPr>
          <p:nvPr/>
        </p:nvPicPr>
        <p:blipFill>
          <a:blip r:embed="rId4"/>
          <a:srcRect t="16666" b="19792"/>
          <a:stretch>
            <a:fillRect/>
          </a:stretch>
        </p:blipFill>
        <p:spPr>
          <a:xfrm rot="16200000">
            <a:off x="1072436" y="2785162"/>
            <a:ext cx="2784289" cy="392909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572140"/>
            <a:ext cx="8001056" cy="709614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dirty="0"/>
              <a:t>Формирование умения закрашивать шаблон различными средствами рисования</a:t>
            </a:r>
          </a:p>
        </p:txBody>
      </p:sp>
      <p:pic>
        <p:nvPicPr>
          <p:cNvPr id="5" name="Рисунок 4" descr="WhatsApp Image 2022-12-01 at 14.13.49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714348" y="1500174"/>
            <a:ext cx="3659716" cy="2744787"/>
          </a:xfrm>
        </p:spPr>
      </p:pic>
      <p:pic>
        <p:nvPicPr>
          <p:cNvPr id="6" name="Рисунок 5" descr="WhatsApp Image 2022-12-01 at 14.13.49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2500306"/>
            <a:ext cx="3659716" cy="27447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857892"/>
            <a:ext cx="8001056" cy="423862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dirty="0"/>
              <a:t>Использование  нетрадиционных техник рисования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500166" y="642918"/>
            <a:ext cx="3373964" cy="2530473"/>
          </a:xfrm>
        </p:spPr>
      </p:pic>
      <p:pic>
        <p:nvPicPr>
          <p:cNvPr id="5" name="Рисунок 4" descr="WhatsApp Image 2022-12-01 at 16.22.08.jpe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3504" y="642918"/>
            <a:ext cx="3373964" cy="2530473"/>
          </a:xfrm>
          <a:prstGeom prst="rect">
            <a:avLst/>
          </a:prstGeom>
        </p:spPr>
      </p:pic>
      <p:pic>
        <p:nvPicPr>
          <p:cNvPr id="6" name="Рисунок 5" descr="WhatsApp Image 2022-12-01 at 16.22.08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000100" y="3286124"/>
            <a:ext cx="3373964" cy="2530473"/>
          </a:xfrm>
          <a:prstGeom prst="rect">
            <a:avLst/>
          </a:prstGeom>
        </p:spPr>
      </p:pic>
      <p:pic>
        <p:nvPicPr>
          <p:cNvPr id="7" name="Рисунок 6" descr="WhatsApp Image 2022-12-01 at 16.22.08.jpeg"/>
          <p:cNvPicPr>
            <a:picLocks noChangeAspect="1"/>
          </p:cNvPicPr>
          <p:nvPr/>
        </p:nvPicPr>
        <p:blipFill>
          <a:blip r:embed="rId5"/>
          <a:srcRect t="16939" b="43538"/>
          <a:stretch>
            <a:fillRect/>
          </a:stretch>
        </p:blipFill>
        <p:spPr>
          <a:xfrm>
            <a:off x="4714876" y="3357562"/>
            <a:ext cx="3795708" cy="200026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857892"/>
            <a:ext cx="8001056" cy="423862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dirty="0"/>
              <a:t>Аппликация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b="25422"/>
          <a:stretch>
            <a:fillRect/>
          </a:stretch>
        </p:blipFill>
        <p:spPr>
          <a:xfrm>
            <a:off x="1285852" y="1000108"/>
            <a:ext cx="2786082" cy="4614448"/>
          </a:xfrm>
        </p:spPr>
      </p:pic>
      <p:pic>
        <p:nvPicPr>
          <p:cNvPr id="5" name="Рисунок 4" descr="WhatsApp Image 2022-12-01 at 16.22.08.jpeg"/>
          <p:cNvPicPr>
            <a:picLocks noChangeAspect="1"/>
          </p:cNvPicPr>
          <p:nvPr/>
        </p:nvPicPr>
        <p:blipFill>
          <a:blip r:embed="rId3"/>
          <a:srcRect b="29422"/>
          <a:stretch>
            <a:fillRect/>
          </a:stretch>
        </p:blipFill>
        <p:spPr>
          <a:xfrm>
            <a:off x="4572000" y="1071546"/>
            <a:ext cx="2928958" cy="459089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857892"/>
            <a:ext cx="8001056" cy="423862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dirty="0"/>
              <a:t>Аппликация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tretch>
            <a:fillRect/>
          </a:stretch>
        </p:blipFill>
        <p:spPr>
          <a:xfrm>
            <a:off x="500034" y="1714488"/>
            <a:ext cx="2786082" cy="3714776"/>
          </a:xfrm>
        </p:spPr>
      </p:pic>
      <p:pic>
        <p:nvPicPr>
          <p:cNvPr id="5" name="Рисунок 4" descr="WhatsApp Image 2022-12-01 at 16.22.08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2964644" y="2178835"/>
            <a:ext cx="3714776" cy="2786081"/>
          </a:xfrm>
          <a:prstGeom prst="rect">
            <a:avLst/>
          </a:prstGeom>
        </p:spPr>
      </p:pic>
      <p:pic>
        <p:nvPicPr>
          <p:cNvPr id="6" name="Рисунок 5" descr="WhatsApp Image 2022-12-01 at 16.22.08.jpeg"/>
          <p:cNvPicPr>
            <a:picLocks noChangeAspect="1"/>
          </p:cNvPicPr>
          <p:nvPr/>
        </p:nvPicPr>
        <p:blipFill>
          <a:blip r:embed="rId4"/>
          <a:srcRect t="7692" b="12821"/>
          <a:stretch>
            <a:fillRect/>
          </a:stretch>
        </p:blipFill>
        <p:spPr>
          <a:xfrm rot="16200000">
            <a:off x="5679290" y="2464588"/>
            <a:ext cx="3714777" cy="221457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857892"/>
            <a:ext cx="8001056" cy="423862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dirty="0"/>
              <a:t>Лепка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b="22593"/>
          <a:stretch>
            <a:fillRect/>
          </a:stretch>
        </p:blipFill>
        <p:spPr>
          <a:xfrm>
            <a:off x="1000100" y="928670"/>
            <a:ext cx="2571768" cy="4421069"/>
          </a:xfrm>
        </p:spPr>
      </p:pic>
      <p:pic>
        <p:nvPicPr>
          <p:cNvPr id="5" name="Рисунок 4" descr="WhatsApp Image 2022-12-01 at 16.22.08.jpeg"/>
          <p:cNvPicPr>
            <a:picLocks noChangeAspect="1"/>
          </p:cNvPicPr>
          <p:nvPr/>
        </p:nvPicPr>
        <p:blipFill>
          <a:blip r:embed="rId3"/>
          <a:srcRect t="18673" b="36201"/>
          <a:stretch>
            <a:fillRect/>
          </a:stretch>
        </p:blipFill>
        <p:spPr>
          <a:xfrm>
            <a:off x="4000496" y="1142984"/>
            <a:ext cx="4000528" cy="400925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643578"/>
            <a:ext cx="8001056" cy="638176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dirty="0"/>
              <a:t>Развитие мелкой моторики и  формирование представлений о сенсорных эталонах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22857" b="15035"/>
          <a:stretch>
            <a:fillRect/>
          </a:stretch>
        </p:blipFill>
        <p:spPr>
          <a:xfrm rot="16200000">
            <a:off x="1853795" y="74975"/>
            <a:ext cx="1864510" cy="2571768"/>
          </a:xfrm>
        </p:spPr>
      </p:pic>
      <p:pic>
        <p:nvPicPr>
          <p:cNvPr id="5" name="Рисунок 4" descr="WhatsApp Image 2022-12-01 at 16.22.08.jpeg"/>
          <p:cNvPicPr>
            <a:picLocks noChangeAspect="1"/>
          </p:cNvPicPr>
          <p:nvPr/>
        </p:nvPicPr>
        <p:blipFill>
          <a:blip r:embed="rId3"/>
          <a:srcRect t="20034" b="20681"/>
          <a:stretch>
            <a:fillRect/>
          </a:stretch>
        </p:blipFill>
        <p:spPr>
          <a:xfrm rot="16200000">
            <a:off x="5078369" y="207985"/>
            <a:ext cx="1844783" cy="2428894"/>
          </a:xfrm>
          <a:prstGeom prst="rect">
            <a:avLst/>
          </a:prstGeom>
        </p:spPr>
      </p:pic>
      <p:pic>
        <p:nvPicPr>
          <p:cNvPr id="6" name="Рисунок 5" descr="WhatsApp Image 2022-12-01 at 16.22.08.jpeg"/>
          <p:cNvPicPr>
            <a:picLocks noChangeAspect="1"/>
          </p:cNvPicPr>
          <p:nvPr/>
        </p:nvPicPr>
        <p:blipFill>
          <a:blip r:embed="rId4"/>
          <a:srcRect l="10570" t="28503" r="6618" b="17858"/>
          <a:stretch>
            <a:fillRect/>
          </a:stretch>
        </p:blipFill>
        <p:spPr>
          <a:xfrm rot="16200000">
            <a:off x="1892131" y="1965465"/>
            <a:ext cx="1787838" cy="2571768"/>
          </a:xfrm>
          <a:prstGeom prst="rect">
            <a:avLst/>
          </a:prstGeom>
        </p:spPr>
      </p:pic>
      <p:pic>
        <p:nvPicPr>
          <p:cNvPr id="7" name="Рисунок 6" descr="WhatsApp Image 2022-12-01 at 16.22.08.jpeg"/>
          <p:cNvPicPr>
            <a:picLocks noChangeAspect="1"/>
          </p:cNvPicPr>
          <p:nvPr/>
        </p:nvPicPr>
        <p:blipFill>
          <a:blip r:embed="rId5" cstate="print"/>
          <a:srcRect t="15834" b="19880"/>
          <a:stretch>
            <a:fillRect/>
          </a:stretch>
        </p:blipFill>
        <p:spPr>
          <a:xfrm rot="16200000">
            <a:off x="5078679" y="2065065"/>
            <a:ext cx="1701287" cy="2428893"/>
          </a:xfrm>
          <a:prstGeom prst="rect">
            <a:avLst/>
          </a:prstGeom>
        </p:spPr>
      </p:pic>
      <p:pic>
        <p:nvPicPr>
          <p:cNvPr id="8" name="Рисунок 7" descr="WhatsApp Image 2022-12-01 at 16.22.08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6200000">
            <a:off x="2078372" y="3279423"/>
            <a:ext cx="1415357" cy="3143272"/>
          </a:xfrm>
          <a:prstGeom prst="rect">
            <a:avLst/>
          </a:prstGeom>
        </p:spPr>
      </p:pic>
      <p:pic>
        <p:nvPicPr>
          <p:cNvPr id="9" name="Рисунок 8" descr="WhatsApp Image 2022-12-01 at 16.22.08.jpe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500562" y="4214818"/>
            <a:ext cx="2928958" cy="131885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572140"/>
            <a:ext cx="8001056" cy="709614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dirty="0"/>
              <a:t>Развитие мелкой моторики и формирование представлений о сенсорных эталонах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b="19207"/>
          <a:stretch>
            <a:fillRect/>
          </a:stretch>
        </p:blipFill>
        <p:spPr>
          <a:xfrm>
            <a:off x="3143240" y="214290"/>
            <a:ext cx="2714644" cy="4870807"/>
          </a:xfrm>
        </p:spPr>
      </p:pic>
      <p:pic>
        <p:nvPicPr>
          <p:cNvPr id="5" name="Рисунок 4" descr="WhatsApp Image 2022-12-01 at 16.22.08.jpeg"/>
          <p:cNvPicPr>
            <a:picLocks noChangeAspect="1"/>
          </p:cNvPicPr>
          <p:nvPr/>
        </p:nvPicPr>
        <p:blipFill>
          <a:blip r:embed="rId3"/>
          <a:srcRect b="25163"/>
          <a:stretch>
            <a:fillRect/>
          </a:stretch>
        </p:blipFill>
        <p:spPr>
          <a:xfrm>
            <a:off x="5929322" y="214290"/>
            <a:ext cx="2928958" cy="4867929"/>
          </a:xfrm>
          <a:prstGeom prst="rect">
            <a:avLst/>
          </a:prstGeom>
        </p:spPr>
      </p:pic>
      <p:pic>
        <p:nvPicPr>
          <p:cNvPr id="6" name="Рисунок 5" descr="WhatsApp Image 2022-12-01 at 16.22.08.jpeg"/>
          <p:cNvPicPr>
            <a:picLocks noChangeAspect="1"/>
          </p:cNvPicPr>
          <p:nvPr/>
        </p:nvPicPr>
        <p:blipFill>
          <a:blip r:embed="rId4"/>
          <a:srcRect t="16133" b="25201"/>
          <a:stretch>
            <a:fillRect/>
          </a:stretch>
        </p:blipFill>
        <p:spPr>
          <a:xfrm rot="16200000">
            <a:off x="546426" y="1525222"/>
            <a:ext cx="2193233" cy="285752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86454"/>
            <a:ext cx="8001056" cy="495300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sz="2800" dirty="0"/>
              <a:t>Игровое пособие «Маленькие художники» 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1733" b="10534"/>
          <a:stretch>
            <a:fillRect/>
          </a:stretch>
        </p:blipFill>
        <p:spPr>
          <a:xfrm rot="16200000">
            <a:off x="5297054" y="-582200"/>
            <a:ext cx="2193233" cy="3786214"/>
          </a:xfrm>
        </p:spPr>
      </p:pic>
      <p:pic>
        <p:nvPicPr>
          <p:cNvPr id="5" name="Рисунок 4" descr="WhatsApp Image 2022-12-01 at 16.22.08.jpeg"/>
          <p:cNvPicPr>
            <a:picLocks noChangeAspect="1"/>
          </p:cNvPicPr>
          <p:nvPr/>
        </p:nvPicPr>
        <p:blipFill>
          <a:blip r:embed="rId3"/>
          <a:srcRect t="14675" b="4611"/>
          <a:stretch>
            <a:fillRect/>
          </a:stretch>
        </p:blipFill>
        <p:spPr>
          <a:xfrm>
            <a:off x="6429388" y="2428868"/>
            <a:ext cx="1834748" cy="3288820"/>
          </a:xfrm>
          <a:prstGeom prst="rect">
            <a:avLst/>
          </a:prstGeom>
        </p:spPr>
      </p:pic>
      <p:pic>
        <p:nvPicPr>
          <p:cNvPr id="6" name="Рисунок 5" descr="WhatsApp Image 2022-12-01 at 16.22.08.jpeg"/>
          <p:cNvPicPr>
            <a:picLocks noChangeAspect="1"/>
          </p:cNvPicPr>
          <p:nvPr/>
        </p:nvPicPr>
        <p:blipFill>
          <a:blip r:embed="rId4"/>
          <a:srcRect t="20000" b="12500"/>
          <a:stretch>
            <a:fillRect/>
          </a:stretch>
        </p:blipFill>
        <p:spPr>
          <a:xfrm rot="5400000" flipV="1">
            <a:off x="1666200" y="-308932"/>
            <a:ext cx="2096825" cy="3143272"/>
          </a:xfrm>
          <a:prstGeom prst="rect">
            <a:avLst/>
          </a:prstGeom>
        </p:spPr>
      </p:pic>
      <p:pic>
        <p:nvPicPr>
          <p:cNvPr id="7" name="Рисунок 6" descr="WhatsApp Image 2022-12-01 at 16.22.08.jpeg"/>
          <p:cNvPicPr>
            <a:picLocks noChangeAspect="1"/>
          </p:cNvPicPr>
          <p:nvPr/>
        </p:nvPicPr>
        <p:blipFill>
          <a:blip r:embed="rId5"/>
          <a:srcRect t="5859" b="20908"/>
          <a:stretch>
            <a:fillRect/>
          </a:stretch>
        </p:blipFill>
        <p:spPr>
          <a:xfrm>
            <a:off x="1142976" y="2357430"/>
            <a:ext cx="2049062" cy="3339075"/>
          </a:xfrm>
          <a:prstGeom prst="rect">
            <a:avLst/>
          </a:prstGeom>
        </p:spPr>
      </p:pic>
      <p:pic>
        <p:nvPicPr>
          <p:cNvPr id="8" name="Рисунок 7" descr="WhatsApp Image 2022-12-01 at 16.22.08.jpe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86116" y="3071810"/>
            <a:ext cx="3048022" cy="2286016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572140"/>
            <a:ext cx="8001056" cy="709614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dirty="0"/>
              <a:t>Адаптация игрового пособия «Маленькие художники»  для среднего и старшего дошкольного возраста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tretch>
            <a:fillRect/>
          </a:stretch>
        </p:blipFill>
        <p:spPr>
          <a:xfrm>
            <a:off x="5643570" y="1928802"/>
            <a:ext cx="3071834" cy="3071834"/>
          </a:xfrm>
        </p:spPr>
      </p:pic>
      <p:pic>
        <p:nvPicPr>
          <p:cNvPr id="6" name="Рисунок 5" descr="WhatsApp Image 2022-12-01 at 16.22.08.jpe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V="1">
            <a:off x="285719" y="2071678"/>
            <a:ext cx="4600609" cy="3286148"/>
          </a:xfrm>
          <a:prstGeom prst="rect">
            <a:avLst/>
          </a:prstGeom>
        </p:spPr>
      </p:pic>
      <p:pic>
        <p:nvPicPr>
          <p:cNvPr id="7" name="Рисунок 6" descr="WhatsApp Image 2022-12-01 at 16.22.08.jpe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4500562" y="0"/>
            <a:ext cx="2571769" cy="257176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5786454"/>
            <a:ext cx="8001056" cy="495300"/>
          </a:xfrm>
          <a:solidFill>
            <a:schemeClr val="bg2"/>
          </a:solidFill>
        </p:spPr>
        <p:txBody>
          <a:bodyPr>
            <a:noAutofit/>
          </a:bodyPr>
          <a:lstStyle/>
          <a:p>
            <a:pPr algn="ctr"/>
            <a:r>
              <a:rPr lang="ru-RU" sz="2800" dirty="0"/>
              <a:t>Игровое пособие «Маленькие художники» </a:t>
            </a:r>
          </a:p>
        </p:txBody>
      </p:sp>
      <p:pic>
        <p:nvPicPr>
          <p:cNvPr id="4" name="Рисунок 3" descr="WhatsApp Image 2022-12-01 at 16.22.08.jpe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b="20755"/>
          <a:stretch>
            <a:fillRect/>
          </a:stretch>
        </p:blipFill>
        <p:spPr>
          <a:xfrm>
            <a:off x="6215074" y="428604"/>
            <a:ext cx="2557292" cy="4500595"/>
          </a:xfrm>
        </p:spPr>
      </p:pic>
      <p:pic>
        <p:nvPicPr>
          <p:cNvPr id="6" name="Рисунок 5" descr="WhatsApp Image 2022-12-01 at 16.22.08.jpeg"/>
          <p:cNvPicPr>
            <a:picLocks noChangeAspect="1"/>
          </p:cNvPicPr>
          <p:nvPr/>
        </p:nvPicPr>
        <p:blipFill>
          <a:blip r:embed="rId3"/>
          <a:srcRect b="18182"/>
          <a:stretch>
            <a:fillRect/>
          </a:stretch>
        </p:blipFill>
        <p:spPr>
          <a:xfrm rot="10800000" flipV="1">
            <a:off x="500034" y="1285860"/>
            <a:ext cx="2437558" cy="4429156"/>
          </a:xfrm>
          <a:prstGeom prst="rect">
            <a:avLst/>
          </a:prstGeom>
        </p:spPr>
      </p:pic>
      <p:pic>
        <p:nvPicPr>
          <p:cNvPr id="7" name="Рисунок 6" descr="WhatsApp Image 2022-12-01 at 16.22.08.jpeg"/>
          <p:cNvPicPr>
            <a:picLocks noChangeAspect="1"/>
          </p:cNvPicPr>
          <p:nvPr/>
        </p:nvPicPr>
        <p:blipFill>
          <a:blip r:embed="rId4"/>
          <a:srcRect t="10697" b="29398"/>
          <a:stretch>
            <a:fillRect/>
          </a:stretch>
        </p:blipFill>
        <p:spPr>
          <a:xfrm rot="5400000">
            <a:off x="3461235" y="2896691"/>
            <a:ext cx="2357455" cy="3136322"/>
          </a:xfrm>
          <a:prstGeom prst="rect">
            <a:avLst/>
          </a:prstGeom>
        </p:spPr>
      </p:pic>
      <p:pic>
        <p:nvPicPr>
          <p:cNvPr id="8" name="Рисунок 7" descr="WhatsApp Image 2022-12-01 at 16.22.08.jpeg"/>
          <p:cNvPicPr>
            <a:picLocks noChangeAspect="1"/>
          </p:cNvPicPr>
          <p:nvPr/>
        </p:nvPicPr>
        <p:blipFill>
          <a:blip r:embed="rId5" cstate="print"/>
          <a:srcRect b="14695"/>
          <a:stretch>
            <a:fillRect/>
          </a:stretch>
        </p:blipFill>
        <p:spPr>
          <a:xfrm>
            <a:off x="3286116" y="285728"/>
            <a:ext cx="2571768" cy="292514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714348" y="2000240"/>
            <a:ext cx="7772400" cy="2171714"/>
          </a:xfrm>
        </p:spPr>
        <p:txBody>
          <a:bodyPr>
            <a:normAutofit/>
          </a:bodyPr>
          <a:lstStyle/>
          <a:p>
            <a:r>
              <a:rPr lang="ru-RU" b="1" dirty="0"/>
              <a:t>«Маленькие художники»</a:t>
            </a:r>
            <a:br>
              <a:rPr lang="ru-RU" b="1" dirty="0"/>
            </a:br>
            <a:r>
              <a:rPr lang="ru-RU" sz="3100" b="1" dirty="0"/>
              <a:t>многофункциональное игровое  пособие для детей  раннего возраста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4286248" y="5143512"/>
            <a:ext cx="4271970" cy="971560"/>
          </a:xfrm>
        </p:spPr>
        <p:txBody>
          <a:bodyPr/>
          <a:lstStyle/>
          <a:p>
            <a:pPr algn="r"/>
            <a:r>
              <a:rPr lang="ru-RU" sz="2400" b="1" dirty="0" err="1">
                <a:solidFill>
                  <a:schemeClr val="tx1"/>
                </a:solidFill>
              </a:rPr>
              <a:t>Сакович</a:t>
            </a:r>
            <a:r>
              <a:rPr lang="ru-RU" sz="2400" b="1" dirty="0">
                <a:solidFill>
                  <a:schemeClr val="tx1"/>
                </a:solidFill>
              </a:rPr>
              <a:t>  Олеся  Николаевна</a:t>
            </a:r>
          </a:p>
          <a:p>
            <a:pPr algn="r"/>
            <a:r>
              <a:rPr lang="ru-RU" sz="2400" b="1" dirty="0">
                <a:solidFill>
                  <a:schemeClr val="tx1"/>
                </a:solidFill>
              </a:rPr>
              <a:t>воспитатель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97</Words>
  <Application>Microsoft Office PowerPoint</Application>
  <PresentationFormat>Экран (4:3)</PresentationFormat>
  <Paragraphs>16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7" baseType="lpstr">
      <vt:lpstr>Arial</vt:lpstr>
      <vt:lpstr>Calibri</vt:lpstr>
      <vt:lpstr>Тема Office</vt:lpstr>
      <vt:lpstr>«Маленькие художники» многофункциональное игровое  пособие для детей  раннего возраста</vt:lpstr>
      <vt:lpstr>Презентация PowerPoint</vt:lpstr>
      <vt:lpstr>Презентация PowerPoint</vt:lpstr>
      <vt:lpstr>Формирование умения закрашивать шаблон различными средствами рисования</vt:lpstr>
      <vt:lpstr>Использование  нетрадиционных техник рисования</vt:lpstr>
      <vt:lpstr>Аппликация</vt:lpstr>
      <vt:lpstr>Аппликация</vt:lpstr>
      <vt:lpstr>Лепка</vt:lpstr>
      <vt:lpstr>Развитие мелкой моторики и  формирование представлений о сенсорных эталонах</vt:lpstr>
      <vt:lpstr>Развитие мелкой моторики и формирование представлений о сенсорных эталонах</vt:lpstr>
      <vt:lpstr>Игровое пособие «Маленькие художники» </vt:lpstr>
      <vt:lpstr>Адаптация игрового пособия «Маленькие художники»  для среднего и старшего дошкольного возраста</vt:lpstr>
      <vt:lpstr>Игровое пособие «Маленькие художники» </vt:lpstr>
      <vt:lpstr>«Маленькие художники» многофункциональное игровое  пособие для детей  раннего возраста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egor.miX07@outlook.com</cp:lastModifiedBy>
  <cp:revision>30</cp:revision>
  <dcterms:created xsi:type="dcterms:W3CDTF">2013-01-06T18:32:13Z</dcterms:created>
  <dcterms:modified xsi:type="dcterms:W3CDTF">2024-01-03T08:28:49Z</dcterms:modified>
</cp:coreProperties>
</file>