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F62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216" y="9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EE44F4C-E875-4B55-820C-81BD336BC276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7A967F0-510E-4146-B05C-B933B97519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EE44F4C-E875-4B55-820C-81BD336BC276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7A967F0-510E-4146-B05C-B933B97519E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EE44F4C-E875-4B55-820C-81BD336BC276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7A967F0-510E-4146-B05C-B933B97519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44F4C-E875-4B55-820C-81BD336BC276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967F0-510E-4146-B05C-B933B97519E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44F4C-E875-4B55-820C-81BD336BC276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967F0-510E-4146-B05C-B933B97519E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EE44F4C-E875-4B55-820C-81BD336BC276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7A967F0-510E-4146-B05C-B933B97519E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44F4C-E875-4B55-820C-81BD336BC276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967F0-510E-4146-B05C-B933B97519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EE44F4C-E875-4B55-820C-81BD336BC276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7A967F0-510E-4146-B05C-B933B97519E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EE44F4C-E875-4B55-820C-81BD336BC276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7A967F0-510E-4146-B05C-B933B97519E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44F4C-E875-4B55-820C-81BD336BC276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967F0-510E-4146-B05C-B933B97519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44F4C-E875-4B55-820C-81BD336BC276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967F0-510E-4146-B05C-B933B97519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EE44F4C-E875-4B55-820C-81BD336BC276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7A967F0-510E-4146-B05C-B933B97519E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file:///E:\people\images\line.gif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file:///E:\people\images\line.gif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file:///E:\people\images\line.gif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file:///E:\people\images\line.gif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file:///E:\people\images\line.gif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file:///E:\people\images\line.gi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file:///E:\people\images\line.gif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file:///E:\people\images\line.gif" TargetMode="Externa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file:///E:\people\images\line.gif" TargetMode="Externa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file:///E:\people\images\line.gi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OME\Desktop\IMG_3356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FFE"/>
              </a:clrFrom>
              <a:clrTo>
                <a:srgbClr val="FD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75856" y="2780928"/>
            <a:ext cx="3082527" cy="3168352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4" name="Picture 7" descr="E:\people\images\line.gif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 rot="10799395" flipV="1">
            <a:off x="0" y="188913"/>
            <a:ext cx="914400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971600" y="548680"/>
            <a:ext cx="7632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Муниципальное казенное общеобразовательное учреждение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Гыданская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школа-интернат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Н.И.Яптунай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51920" y="5805264"/>
            <a:ext cx="5112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Ядне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Людмила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Германовна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учитель начальных классов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1560" y="1700808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Занятие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по внеурочной деятельности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Хаерако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» («Солнышко»)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1570186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Какие национальные сувениры можно сделать  из бисера?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D:\Новая папка\IMG_3363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lum bright="10000" contrast="30000"/>
          </a:blip>
          <a:srcRect/>
          <a:stretch>
            <a:fillRect/>
          </a:stretch>
        </p:blipFill>
        <p:spPr bwMode="auto">
          <a:xfrm>
            <a:off x="1043608" y="1988840"/>
            <a:ext cx="6768752" cy="45725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7" descr="E:\people\images\line.gif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 rot="10799395" flipV="1">
            <a:off x="0" y="188913"/>
            <a:ext cx="914400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Необходимые инструменты 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D:\Новая папка\IMG_341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1916" y="1268760"/>
            <a:ext cx="7168348" cy="53762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7" descr="E:\people\images\line.gif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 rot="10799395" flipV="1">
            <a:off x="0" y="188913"/>
            <a:ext cx="914400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Новая папка\IMG_334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3936437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1" name="Picture 5" descr="D:\Новая папка\IMG_33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404664"/>
            <a:ext cx="3932881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2" descr="D:\Новая папка\IMG_335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3501008"/>
            <a:ext cx="4032448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7" descr="E:\people\images\line.gif"/>
          <p:cNvPicPr>
            <a:picLocks noChangeAspect="1" noChangeArrowheads="1"/>
          </p:cNvPicPr>
          <p:nvPr/>
        </p:nvPicPr>
        <p:blipFill>
          <a:blip r:embed="rId5" r:link="rId6" cstate="print"/>
          <a:srcRect/>
          <a:stretch>
            <a:fillRect/>
          </a:stretch>
        </p:blipFill>
        <p:spPr bwMode="auto">
          <a:xfrm rot="10799395" flipV="1">
            <a:off x="0" y="188913"/>
            <a:ext cx="914400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Новая папка\IMG_335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lum bright="20000" contrast="20000"/>
          </a:blip>
          <a:srcRect l="8654" t="7692"/>
          <a:stretch>
            <a:fillRect/>
          </a:stretch>
        </p:blipFill>
        <p:spPr bwMode="auto">
          <a:xfrm>
            <a:off x="1187624" y="764704"/>
            <a:ext cx="6840760" cy="51845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7" descr="E:\people\images\line.gif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 rot="10799395" flipV="1">
            <a:off x="0" y="188913"/>
            <a:ext cx="914400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Физкультминутка</a:t>
            </a:r>
            <a:endParaRPr lang="ru-RU" sz="3600" dirty="0">
              <a:solidFill>
                <a:schemeClr val="tx1"/>
              </a:solidFill>
            </a:endParaRPr>
          </a:p>
        </p:txBody>
      </p:sp>
      <p:pic>
        <p:nvPicPr>
          <p:cNvPr id="4" name="Picture 7" descr="E:\people\images\line.gif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 rot="10799395" flipV="1">
            <a:off x="0" y="188913"/>
            <a:ext cx="914400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Users\HOME\Desktop\9-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1340768"/>
            <a:ext cx="6803876" cy="51029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Новая папка\IMG_335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lum bright="20000" contrast="20000"/>
          </a:blip>
          <a:srcRect l="12189" t="13298"/>
          <a:stretch>
            <a:fillRect/>
          </a:stretch>
        </p:blipFill>
        <p:spPr bwMode="auto">
          <a:xfrm>
            <a:off x="1403648" y="1124744"/>
            <a:ext cx="6498167" cy="48121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7" descr="E:\people\images\line.gif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 rot="10799395" flipV="1">
            <a:off x="0" y="188913"/>
            <a:ext cx="914400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lum bright="30000" contrast="30000"/>
          </a:blip>
          <a:srcRect/>
          <a:stretch>
            <a:fillRect/>
          </a:stretch>
        </p:blipFill>
        <p:spPr bwMode="auto">
          <a:xfrm>
            <a:off x="395536" y="260648"/>
            <a:ext cx="4251994" cy="3960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 descr="D:\Новая папка\IMG_3357.JPG"/>
          <p:cNvPicPr>
            <a:picLocks noChangeAspect="1" noChangeArrowheads="1"/>
          </p:cNvPicPr>
          <p:nvPr/>
        </p:nvPicPr>
        <p:blipFill>
          <a:blip r:embed="rId3" cstate="print">
            <a:lum bright="20000" contrast="20000"/>
          </a:blip>
          <a:srcRect/>
          <a:stretch>
            <a:fillRect/>
          </a:stretch>
        </p:blipFill>
        <p:spPr bwMode="auto">
          <a:xfrm>
            <a:off x="4499992" y="2958996"/>
            <a:ext cx="4032448" cy="3555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7" descr="E:\people\images\line.gif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 rot="10799395" flipV="1">
            <a:off x="0" y="188913"/>
            <a:ext cx="914400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6" descr="D:\Новая папка\IMG_335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lum bright="10000" contrast="20000"/>
          </a:blip>
          <a:srcRect t="19401" r="28846"/>
          <a:stretch>
            <a:fillRect/>
          </a:stretch>
        </p:blipFill>
        <p:spPr bwMode="auto">
          <a:xfrm>
            <a:off x="323528" y="355903"/>
            <a:ext cx="4248472" cy="38161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2" descr="D:\Новая папка\IMG_3361.JPG"/>
          <p:cNvPicPr>
            <a:picLocks noChangeAspect="1" noChangeArrowheads="1"/>
          </p:cNvPicPr>
          <p:nvPr/>
        </p:nvPicPr>
        <p:blipFill>
          <a:blip r:embed="rId3" cstate="print">
            <a:lum bright="20000" contrast="20000"/>
          </a:blip>
          <a:srcRect/>
          <a:stretch>
            <a:fillRect/>
          </a:stretch>
        </p:blipFill>
        <p:spPr bwMode="auto">
          <a:xfrm>
            <a:off x="4561629" y="2708920"/>
            <a:ext cx="3936869" cy="367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7" descr="E:\people\images\line.gif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 rot="10799395" flipV="1">
            <a:off x="0" y="188913"/>
            <a:ext cx="914400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E:\people\images\line.gif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 rot="10799395" flipV="1">
            <a:off x="0" y="188913"/>
            <a:ext cx="914400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HOME\Desktop\IMG_3356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FFE"/>
              </a:clrFrom>
              <a:clrTo>
                <a:srgbClr val="FD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82720">
            <a:off x="1763688" y="692696"/>
            <a:ext cx="5616624" cy="5773004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9" name="Солнце 8"/>
          <p:cNvSpPr/>
          <p:nvPr/>
        </p:nvSpPr>
        <p:spPr>
          <a:xfrm>
            <a:off x="3491880" y="2348880"/>
            <a:ext cx="2304256" cy="2376264"/>
          </a:xfrm>
          <a:prstGeom prst="sun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Арка 9"/>
          <p:cNvSpPr/>
          <p:nvPr/>
        </p:nvSpPr>
        <p:spPr>
          <a:xfrm rot="10800000">
            <a:off x="4355976" y="3573016"/>
            <a:ext cx="576064" cy="288032"/>
          </a:xfrm>
          <a:prstGeom prst="blockArc">
            <a:avLst>
              <a:gd name="adj1" fmla="val 11118975"/>
              <a:gd name="adj2" fmla="val 21171356"/>
              <a:gd name="adj3" fmla="val 15315"/>
            </a:avLst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Блок-схема: узел 11"/>
          <p:cNvSpPr/>
          <p:nvPr/>
        </p:nvSpPr>
        <p:spPr>
          <a:xfrm>
            <a:off x="4355976" y="3212976"/>
            <a:ext cx="144016" cy="144016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узел 12"/>
          <p:cNvSpPr/>
          <p:nvPr/>
        </p:nvSpPr>
        <p:spPr>
          <a:xfrm>
            <a:off x="4788024" y="3212976"/>
            <a:ext cx="144016" cy="144016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101</TotalTime>
  <Words>29</Words>
  <Application>Microsoft Office PowerPoint</Application>
  <PresentationFormat>Экран (4:3)</PresentationFormat>
  <Paragraphs>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Эркер</vt:lpstr>
      <vt:lpstr>Слайд 1</vt:lpstr>
      <vt:lpstr>      Какие национальные сувениры можно сделать  из бисера?</vt:lpstr>
      <vt:lpstr>Необходимые инструменты </vt:lpstr>
      <vt:lpstr>Слайд 4</vt:lpstr>
      <vt:lpstr>Слайд 5</vt:lpstr>
      <vt:lpstr>Физкультминутка</vt:lpstr>
      <vt:lpstr>Слайд 7</vt:lpstr>
      <vt:lpstr>Слайд 8</vt:lpstr>
      <vt:lpstr>Слайд 9</vt:lpstr>
      <vt:lpstr>Слайд 10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Людмила</dc:creator>
  <cp:lastModifiedBy>HOME</cp:lastModifiedBy>
  <cp:revision>13</cp:revision>
  <dcterms:created xsi:type="dcterms:W3CDTF">2021-03-09T14:48:17Z</dcterms:created>
  <dcterms:modified xsi:type="dcterms:W3CDTF">2021-03-10T03:21:53Z</dcterms:modified>
</cp:coreProperties>
</file>