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1" r:id="rId2"/>
  </p:sldMasterIdLst>
  <p:notesMasterIdLst>
    <p:notesMasterId r:id="rId21"/>
  </p:notesMasterIdLst>
  <p:sldIdLst>
    <p:sldId id="271" r:id="rId3"/>
    <p:sldId id="306" r:id="rId4"/>
    <p:sldId id="303" r:id="rId5"/>
    <p:sldId id="304" r:id="rId6"/>
    <p:sldId id="299" r:id="rId7"/>
    <p:sldId id="291" r:id="rId8"/>
    <p:sldId id="292" r:id="rId9"/>
    <p:sldId id="294" r:id="rId10"/>
    <p:sldId id="295" r:id="rId11"/>
    <p:sldId id="296" r:id="rId12"/>
    <p:sldId id="297" r:id="rId13"/>
    <p:sldId id="298" r:id="rId14"/>
    <p:sldId id="270" r:id="rId15"/>
    <p:sldId id="272" r:id="rId16"/>
    <p:sldId id="269" r:id="rId17"/>
    <p:sldId id="302" r:id="rId18"/>
    <p:sldId id="308" r:id="rId19"/>
    <p:sldId id="309" r:id="rId20"/>
  </p:sldIdLst>
  <p:sldSz cx="24387175" cy="13716000"/>
  <p:notesSz cx="13716000" cy="2438717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C70C63A-528A-45A0-95B0-A72DA6FDC827}">
          <p14:sldIdLst>
            <p14:sldId id="271"/>
            <p14:sldId id="306"/>
            <p14:sldId id="303"/>
            <p14:sldId id="304"/>
            <p14:sldId id="299"/>
            <p14:sldId id="291"/>
            <p14:sldId id="292"/>
            <p14:sldId id="294"/>
            <p14:sldId id="295"/>
            <p14:sldId id="296"/>
            <p14:sldId id="297"/>
            <p14:sldId id="298"/>
            <p14:sldId id="270"/>
            <p14:sldId id="272"/>
            <p14:sldId id="269"/>
            <p14:sldId id="302"/>
            <p14:sldId id="308"/>
            <p14:sldId id="30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Стасенко Юлия Валерьевна" initials="СЮВ" lastIdx="1" clrIdx="0">
    <p:extLst>
      <p:ext uri="{19B8F6BF-5375-455C-9EA6-DF929625EA0E}">
        <p15:presenceInfo xmlns:p15="http://schemas.microsoft.com/office/powerpoint/2012/main" userId="S-1-5-21-171057542-2262570529-1330274353-333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37EC"/>
    <a:srgbClr val="0501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48" d="100"/>
          <a:sy n="48" d="100"/>
        </p:scale>
        <p:origin x="1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6104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30756" y="3576908"/>
            <a:ext cx="16724635" cy="4196452"/>
          </a:xfrm>
        </p:spPr>
        <p:txBody>
          <a:bodyPr anchor="b">
            <a:noAutofit/>
          </a:bodyPr>
          <a:lstStyle>
            <a:lvl1pPr algn="ctr">
              <a:defRPr sz="144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60511" y="7912559"/>
            <a:ext cx="13665125" cy="2172474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4600"/>
            </a:lvl1pPr>
            <a:lvl2pPr marL="914400" indent="0" algn="ctr">
              <a:buNone/>
              <a:defRPr sz="4000"/>
            </a:lvl2pPr>
            <a:lvl3pPr marL="1828800" indent="0" algn="ctr">
              <a:buNone/>
              <a:defRPr sz="3600"/>
            </a:lvl3pPr>
            <a:lvl4pPr marL="2743200" indent="0" algn="ctr">
              <a:buNone/>
              <a:defRPr sz="3200"/>
            </a:lvl4pPr>
            <a:lvl5pPr marL="3657600" indent="0" algn="ctr">
              <a:buNone/>
              <a:defRPr sz="3200"/>
            </a:lvl5pPr>
            <a:lvl6pPr marL="4572000" indent="0" algn="ctr">
              <a:buNone/>
              <a:defRPr sz="3200"/>
            </a:lvl6pPr>
            <a:lvl7pPr marL="5486400" indent="0" algn="ctr">
              <a:buNone/>
              <a:defRPr sz="3200"/>
            </a:lvl7pPr>
            <a:lvl8pPr marL="6400800" indent="0" algn="ctr">
              <a:buNone/>
              <a:defRPr sz="3200"/>
            </a:lvl8pPr>
            <a:lvl9pPr marL="7315200" indent="0" algn="ctr">
              <a:buNone/>
              <a:defRPr sz="3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05912" y="12906772"/>
            <a:ext cx="3216307" cy="809228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60098C2-63B7-3B48-A4E6-75C1DAF0033D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8782" y="12906772"/>
            <a:ext cx="14048583" cy="809228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9663926" y="12906772"/>
            <a:ext cx="3193000" cy="809228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FFC297-02B6-4F4A-895B-428D4D7779E9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1505913" y="1488939"/>
            <a:ext cx="21351014" cy="10699342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521548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098C2-63B7-3B48-A4E6-75C1DAF0033D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C297-02B6-4F4A-895B-428D4D777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5170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0250" y="2602721"/>
            <a:ext cx="19228445" cy="5705474"/>
          </a:xfrm>
        </p:spPr>
        <p:txBody>
          <a:bodyPr anchor="b">
            <a:normAutofit/>
          </a:bodyPr>
          <a:lstStyle>
            <a:lvl1pPr algn="r">
              <a:defRPr sz="144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0250" y="8432656"/>
            <a:ext cx="19228445" cy="2286648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solidFill>
                  <a:schemeClr val="tx2"/>
                </a:solidFill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78009" y="12906772"/>
            <a:ext cx="3245241" cy="8092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60098C2-63B7-3B48-A4E6-75C1DAF0033D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9298" y="12906772"/>
            <a:ext cx="14048583" cy="809228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9663926" y="12906772"/>
            <a:ext cx="3193000" cy="8092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FFC297-02B6-4F4A-895B-428D4D7779E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16306048" y="3371304"/>
            <a:ext cx="6550879" cy="8816976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3735122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43557" y="4571999"/>
            <a:ext cx="8896730" cy="716280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052505" y="4571999"/>
            <a:ext cx="8896730" cy="716280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098C2-63B7-3B48-A4E6-75C1DAF0033D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C297-02B6-4F4A-895B-428D4D777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412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557" y="1371600"/>
            <a:ext cx="19204900" cy="2971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557" y="4681728"/>
            <a:ext cx="8889125" cy="1647824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6000" b="0" baseline="0">
                <a:solidFill>
                  <a:schemeClr val="tx2"/>
                </a:solidFill>
              </a:defRPr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43557" y="6610415"/>
            <a:ext cx="8889125" cy="512438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3051727" y="4681728"/>
            <a:ext cx="8889125" cy="1647824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6000" b="0" baseline="0">
                <a:solidFill>
                  <a:schemeClr val="tx2"/>
                </a:solidFill>
              </a:defRPr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3051727" y="6610415"/>
            <a:ext cx="8889125" cy="512438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098C2-63B7-3B48-A4E6-75C1DAF0033D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C297-02B6-4F4A-895B-428D4D777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077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098C2-63B7-3B48-A4E6-75C1DAF0033D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C297-02B6-4F4A-895B-428D4D777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88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098C2-63B7-3B48-A4E6-75C1DAF0033D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C297-02B6-4F4A-895B-428D4D777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227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752"/>
            <a:ext cx="10608421" cy="13715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989" y="1371600"/>
            <a:ext cx="7712444" cy="4315768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96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3669" y="1371602"/>
            <a:ext cx="10425517" cy="10350500"/>
          </a:xfrm>
        </p:spPr>
        <p:txBody>
          <a:bodyPr/>
          <a:lstStyle>
            <a:lvl1pPr>
              <a:defRPr sz="4000"/>
            </a:lvl1pPr>
            <a:lvl2pPr>
              <a:defRPr sz="4000"/>
            </a:lvl2pPr>
            <a:lvl3pPr>
              <a:defRPr sz="3600"/>
            </a:lvl3pPr>
            <a:lvl4pPr>
              <a:defRPr sz="36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7989" y="5712688"/>
            <a:ext cx="7712444" cy="602211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3000"/>
              </a:spcAft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988" y="12906772"/>
            <a:ext cx="2409458" cy="8092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60098C2-63B7-3B48-A4E6-75C1DAF0033D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12466" y="12906772"/>
            <a:ext cx="4747968" cy="8092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768854" y="12906772"/>
            <a:ext cx="3193000" cy="8092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FFC297-02B6-4F4A-895B-428D4D7779E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10608421" y="752"/>
            <a:ext cx="457260" cy="13716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83499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752"/>
            <a:ext cx="10608421" cy="13715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989" y="1371600"/>
            <a:ext cx="7712444" cy="4315768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96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065681" y="1"/>
            <a:ext cx="13321494" cy="13715998"/>
          </a:xfrm>
        </p:spPr>
        <p:txBody>
          <a:bodyPr anchor="t">
            <a:normAutofit/>
          </a:bodyPr>
          <a:lstStyle>
            <a:lvl1pPr marL="0" indent="0">
              <a:buNone/>
              <a:defRPr sz="4000"/>
            </a:lvl1pPr>
            <a:lvl2pPr marL="914400" indent="0">
              <a:buNone/>
              <a:defRPr sz="4000"/>
            </a:lvl2pPr>
            <a:lvl3pPr marL="1828800" indent="0">
              <a:buNone/>
              <a:defRPr sz="4000"/>
            </a:lvl3pPr>
            <a:lvl4pPr marL="2743200" indent="0">
              <a:buNone/>
              <a:defRPr sz="4000"/>
            </a:lvl4pPr>
            <a:lvl5pPr marL="3657600" indent="0">
              <a:buNone/>
              <a:defRPr sz="4000"/>
            </a:lvl5pPr>
            <a:lvl6pPr marL="4572000" indent="0">
              <a:buNone/>
              <a:defRPr sz="4000"/>
            </a:lvl6pPr>
            <a:lvl7pPr marL="5486400" indent="0">
              <a:buNone/>
              <a:defRPr sz="4000"/>
            </a:lvl7pPr>
            <a:lvl8pPr marL="6400800" indent="0">
              <a:buNone/>
              <a:defRPr sz="4000"/>
            </a:lvl8pPr>
            <a:lvl9pPr marL="7315200" indent="0">
              <a:buNone/>
              <a:defRPr sz="4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7989" y="5711936"/>
            <a:ext cx="7712444" cy="6022864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3000"/>
              </a:spcAft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988" y="12906772"/>
            <a:ext cx="2409458" cy="8092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60098C2-63B7-3B48-A4E6-75C1DAF0033D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12466" y="12906772"/>
            <a:ext cx="4747968" cy="8092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768854" y="12906772"/>
            <a:ext cx="3193000" cy="8092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FFC297-02B6-4F4A-895B-428D4D7779E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10608421" y="752"/>
            <a:ext cx="457260" cy="13716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54324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43557" y="4591051"/>
            <a:ext cx="19204900" cy="71437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098C2-63B7-3B48-A4E6-75C1DAF0033D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C297-02B6-4F4A-895B-428D4D777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99843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9195621" y="1248312"/>
            <a:ext cx="3131940" cy="104864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43558" y="1248312"/>
            <a:ext cx="16361412" cy="104864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098C2-63B7-3B48-A4E6-75C1DAF0033D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C297-02B6-4F4A-895B-428D4D7779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313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3557" y="1371600"/>
            <a:ext cx="19204900" cy="2971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557" y="4572000"/>
            <a:ext cx="19204900" cy="71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81662" y="12906772"/>
            <a:ext cx="2409458" cy="809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aseline="0">
                <a:solidFill>
                  <a:schemeClr val="tx2"/>
                </a:solidFill>
              </a:defRPr>
            </a:lvl1pPr>
          </a:lstStyle>
          <a:p>
            <a:fld id="{560098C2-63B7-3B48-A4E6-75C1DAF0033D}" type="datetimeFigureOut">
              <a:rPr lang="ru-RU" smtClean="0"/>
              <a:t>03.04.2026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87881" y="12906772"/>
            <a:ext cx="12563296" cy="809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947939" y="12906772"/>
            <a:ext cx="3193000" cy="809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 baseline="0">
                <a:solidFill>
                  <a:schemeClr val="tx2"/>
                </a:solidFill>
              </a:defRPr>
            </a:lvl1pPr>
          </a:lstStyle>
          <a:p>
            <a:fld id="{4FFFC297-02B6-4F4A-895B-428D4D7779E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956314" y="752"/>
            <a:ext cx="457260" cy="13716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5834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defTabSz="1828800" rtl="0" eaLnBrk="1" latinLnBrk="0" hangingPunct="1">
        <a:lnSpc>
          <a:spcPct val="89000"/>
        </a:lnSpc>
        <a:spcBef>
          <a:spcPct val="0"/>
        </a:spcBef>
        <a:buNone/>
        <a:defRPr sz="88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768096" indent="-768096" algn="l" defTabSz="1828800" rtl="0" eaLnBrk="1" latinLnBrk="0" hangingPunct="1">
        <a:lnSpc>
          <a:spcPct val="94000"/>
        </a:lnSpc>
        <a:spcBef>
          <a:spcPts val="2000"/>
        </a:spcBef>
        <a:spcAft>
          <a:spcPts val="400"/>
        </a:spcAft>
        <a:buFont typeface="Franklin Gothic Book" panose="020B0503020102020204" pitchFamily="34" charset="0"/>
        <a:buChar char="■"/>
        <a:defRPr sz="4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1828800" indent="-768096" algn="l" defTabSz="1828800" rtl="0" eaLnBrk="1" latinLnBrk="0" hangingPunct="1">
        <a:lnSpc>
          <a:spcPct val="94000"/>
        </a:lnSpc>
        <a:spcBef>
          <a:spcPts val="1000"/>
        </a:spcBef>
        <a:spcAft>
          <a:spcPts val="400"/>
        </a:spcAft>
        <a:buFont typeface="Franklin Gothic Book" panose="020B0503020102020204" pitchFamily="34" charset="0"/>
        <a:buChar char="–"/>
        <a:defRPr sz="4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2743200" indent="-768096" algn="l" defTabSz="1828800" rtl="0" eaLnBrk="1" latinLnBrk="0" hangingPunct="1">
        <a:lnSpc>
          <a:spcPct val="94000"/>
        </a:lnSpc>
        <a:spcBef>
          <a:spcPts val="1000"/>
        </a:spcBef>
        <a:spcAft>
          <a:spcPts val="400"/>
        </a:spcAft>
        <a:buFont typeface="Franklin Gothic Book" panose="020B0503020102020204" pitchFamily="34" charset="0"/>
        <a:buChar char="■"/>
        <a:defRPr sz="36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3657600" indent="-768096" algn="l" defTabSz="1828800" rtl="0" eaLnBrk="1" latinLnBrk="0" hangingPunct="1">
        <a:lnSpc>
          <a:spcPct val="94000"/>
        </a:lnSpc>
        <a:spcBef>
          <a:spcPts val="1000"/>
        </a:spcBef>
        <a:spcAft>
          <a:spcPts val="400"/>
        </a:spcAft>
        <a:buFont typeface="Franklin Gothic Book" panose="020B0503020102020204" pitchFamily="34" charset="0"/>
        <a:buChar char="–"/>
        <a:defRPr sz="36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4572000" indent="-768096" algn="l" defTabSz="1828800" rtl="0" eaLnBrk="1" latinLnBrk="0" hangingPunct="1">
        <a:lnSpc>
          <a:spcPct val="94000"/>
        </a:lnSpc>
        <a:spcBef>
          <a:spcPts val="1000"/>
        </a:spcBef>
        <a:spcAft>
          <a:spcPts val="400"/>
        </a:spcAft>
        <a:buFont typeface="Franklin Gothic Book" panose="020B0503020102020204" pitchFamily="34" charset="0"/>
        <a:buChar char="■"/>
        <a:defRPr sz="32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5486400" indent="-768096" algn="l" defTabSz="1828800" rtl="0" eaLnBrk="1" latinLnBrk="0" hangingPunct="1">
        <a:lnSpc>
          <a:spcPct val="94000"/>
        </a:lnSpc>
        <a:spcBef>
          <a:spcPts val="1000"/>
        </a:spcBef>
        <a:spcAft>
          <a:spcPts val="400"/>
        </a:spcAft>
        <a:buFont typeface="Franklin Gothic Book" panose="020B0503020102020204" pitchFamily="34" charset="0"/>
        <a:buChar char="–"/>
        <a:defRPr sz="32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6400800" indent="-768096" algn="l" defTabSz="1828800" rtl="0" eaLnBrk="1" latinLnBrk="0" hangingPunct="1">
        <a:lnSpc>
          <a:spcPct val="94000"/>
        </a:lnSpc>
        <a:spcBef>
          <a:spcPts val="1000"/>
        </a:spcBef>
        <a:spcAft>
          <a:spcPts val="400"/>
        </a:spcAft>
        <a:buFont typeface="Franklin Gothic Book" panose="020B0503020102020204" pitchFamily="34" charset="0"/>
        <a:buChar char="■"/>
        <a:defRPr sz="28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7315200" indent="-768096" algn="l" defTabSz="1828800" rtl="0" eaLnBrk="1" latinLnBrk="0" hangingPunct="1">
        <a:lnSpc>
          <a:spcPct val="94000"/>
        </a:lnSpc>
        <a:spcBef>
          <a:spcPts val="1000"/>
        </a:spcBef>
        <a:spcAft>
          <a:spcPts val="400"/>
        </a:spcAft>
        <a:buFont typeface="Franklin Gothic Book" panose="020B0503020102020204" pitchFamily="34" charset="0"/>
        <a:buChar char="–"/>
        <a:defRPr sz="28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8229600" indent="-768096" algn="l" defTabSz="1828800" rtl="0" eaLnBrk="1" latinLnBrk="0" hangingPunct="1">
        <a:lnSpc>
          <a:spcPct val="94000"/>
        </a:lnSpc>
        <a:spcBef>
          <a:spcPts val="1000"/>
        </a:spcBef>
        <a:spcAft>
          <a:spcPts val="400"/>
        </a:spcAft>
        <a:buFont typeface="Franklin Gothic Book" panose="020B0503020102020204" pitchFamily="34" charset="0"/>
        <a:buChar char="■"/>
        <a:defRPr sz="28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svg"/><Relationship Id="rId18" Type="http://schemas.openxmlformats.org/officeDocument/2006/relationships/image" Target="../media/image16.svg"/><Relationship Id="rId3" Type="http://schemas.openxmlformats.org/officeDocument/2006/relationships/image" Target="../media/image1.png"/><Relationship Id="rId21" Type="http://schemas.openxmlformats.org/officeDocument/2006/relationships/image" Target="../media/image19.svg"/><Relationship Id="rId7" Type="http://schemas.openxmlformats.org/officeDocument/2006/relationships/image" Target="../media/image5.svg"/><Relationship Id="rId12" Type="http://schemas.openxmlformats.org/officeDocument/2006/relationships/image" Target="../media/image10.svg"/><Relationship Id="rId17" Type="http://schemas.openxmlformats.org/officeDocument/2006/relationships/image" Target="../media/image15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20" Type="http://schemas.openxmlformats.org/officeDocument/2006/relationships/image" Target="../media/image18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11" Type="http://schemas.openxmlformats.org/officeDocument/2006/relationships/image" Target="../media/image9.svg"/><Relationship Id="rId24" Type="http://schemas.openxmlformats.org/officeDocument/2006/relationships/image" Target="../media/image22.svg"/><Relationship Id="rId5" Type="http://schemas.openxmlformats.org/officeDocument/2006/relationships/image" Target="../media/image3.svg"/><Relationship Id="rId15" Type="http://schemas.openxmlformats.org/officeDocument/2006/relationships/image" Target="../media/image13.svg"/><Relationship Id="rId23" Type="http://schemas.openxmlformats.org/officeDocument/2006/relationships/image" Target="../media/image21.svg"/><Relationship Id="rId10" Type="http://schemas.openxmlformats.org/officeDocument/2006/relationships/image" Target="../media/image8.svg"/><Relationship Id="rId19" Type="http://schemas.openxmlformats.org/officeDocument/2006/relationships/image" Target="../media/image17.svg"/><Relationship Id="rId4" Type="http://schemas.openxmlformats.org/officeDocument/2006/relationships/image" Target="../media/image2.svg"/><Relationship Id="rId9" Type="http://schemas.openxmlformats.org/officeDocument/2006/relationships/image" Target="../media/image7.svg"/><Relationship Id="rId14" Type="http://schemas.openxmlformats.org/officeDocument/2006/relationships/image" Target="../media/image12.svg"/><Relationship Id="rId22" Type="http://schemas.openxmlformats.org/officeDocument/2006/relationships/image" Target="../media/image20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svg"/><Relationship Id="rId3" Type="http://schemas.openxmlformats.org/officeDocument/2006/relationships/image" Target="../media/image29.svg"/><Relationship Id="rId7" Type="http://schemas.openxmlformats.org/officeDocument/2006/relationships/image" Target="../media/image33.svg"/><Relationship Id="rId12" Type="http://schemas.openxmlformats.org/officeDocument/2006/relationships/image" Target="../media/image38.svg"/><Relationship Id="rId2" Type="http://schemas.openxmlformats.org/officeDocument/2006/relationships/image" Target="../media/image28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svg"/><Relationship Id="rId11" Type="http://schemas.openxmlformats.org/officeDocument/2006/relationships/image" Target="../media/image37.svg"/><Relationship Id="rId5" Type="http://schemas.openxmlformats.org/officeDocument/2006/relationships/image" Target="../media/image31.svg"/><Relationship Id="rId15" Type="http://schemas.openxmlformats.org/officeDocument/2006/relationships/image" Target="../media/image41.sv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svg"/><Relationship Id="rId14" Type="http://schemas.openxmlformats.org/officeDocument/2006/relationships/image" Target="../media/image40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svg"/><Relationship Id="rId3" Type="http://schemas.openxmlformats.org/officeDocument/2006/relationships/image" Target="../media/image29.svg"/><Relationship Id="rId7" Type="http://schemas.openxmlformats.org/officeDocument/2006/relationships/image" Target="../media/image33.svg"/><Relationship Id="rId12" Type="http://schemas.openxmlformats.org/officeDocument/2006/relationships/image" Target="../media/image38.svg"/><Relationship Id="rId2" Type="http://schemas.openxmlformats.org/officeDocument/2006/relationships/image" Target="../media/image28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svg"/><Relationship Id="rId11" Type="http://schemas.openxmlformats.org/officeDocument/2006/relationships/image" Target="../media/image37.svg"/><Relationship Id="rId5" Type="http://schemas.openxmlformats.org/officeDocument/2006/relationships/image" Target="../media/image31.svg"/><Relationship Id="rId15" Type="http://schemas.openxmlformats.org/officeDocument/2006/relationships/image" Target="../media/image41.sv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svg"/><Relationship Id="rId14" Type="http://schemas.openxmlformats.org/officeDocument/2006/relationships/image" Target="../media/image40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svg"/><Relationship Id="rId3" Type="http://schemas.openxmlformats.org/officeDocument/2006/relationships/image" Target="../media/image29.svg"/><Relationship Id="rId7" Type="http://schemas.openxmlformats.org/officeDocument/2006/relationships/image" Target="../media/image33.svg"/><Relationship Id="rId12" Type="http://schemas.openxmlformats.org/officeDocument/2006/relationships/image" Target="../media/image38.svg"/><Relationship Id="rId2" Type="http://schemas.openxmlformats.org/officeDocument/2006/relationships/image" Target="../media/image28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svg"/><Relationship Id="rId11" Type="http://schemas.openxmlformats.org/officeDocument/2006/relationships/image" Target="../media/image37.svg"/><Relationship Id="rId5" Type="http://schemas.openxmlformats.org/officeDocument/2006/relationships/image" Target="../media/image31.svg"/><Relationship Id="rId15" Type="http://schemas.openxmlformats.org/officeDocument/2006/relationships/image" Target="../media/image41.sv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svg"/><Relationship Id="rId14" Type="http://schemas.openxmlformats.org/officeDocument/2006/relationships/image" Target="../media/image40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svg"/><Relationship Id="rId3" Type="http://schemas.openxmlformats.org/officeDocument/2006/relationships/image" Target="../media/image29.svg"/><Relationship Id="rId7" Type="http://schemas.openxmlformats.org/officeDocument/2006/relationships/image" Target="../media/image33.svg"/><Relationship Id="rId12" Type="http://schemas.openxmlformats.org/officeDocument/2006/relationships/image" Target="../media/image38.svg"/><Relationship Id="rId2" Type="http://schemas.openxmlformats.org/officeDocument/2006/relationships/image" Target="../media/image28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svg"/><Relationship Id="rId11" Type="http://schemas.openxmlformats.org/officeDocument/2006/relationships/image" Target="../media/image37.svg"/><Relationship Id="rId5" Type="http://schemas.openxmlformats.org/officeDocument/2006/relationships/image" Target="../media/image31.svg"/><Relationship Id="rId15" Type="http://schemas.openxmlformats.org/officeDocument/2006/relationships/image" Target="../media/image41.sv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svg"/><Relationship Id="rId14" Type="http://schemas.openxmlformats.org/officeDocument/2006/relationships/image" Target="../media/image40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svg"/><Relationship Id="rId3" Type="http://schemas.openxmlformats.org/officeDocument/2006/relationships/image" Target="../media/image29.svg"/><Relationship Id="rId7" Type="http://schemas.openxmlformats.org/officeDocument/2006/relationships/image" Target="../media/image33.svg"/><Relationship Id="rId12" Type="http://schemas.openxmlformats.org/officeDocument/2006/relationships/image" Target="../media/image38.svg"/><Relationship Id="rId2" Type="http://schemas.openxmlformats.org/officeDocument/2006/relationships/image" Target="../media/image28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svg"/><Relationship Id="rId11" Type="http://schemas.openxmlformats.org/officeDocument/2006/relationships/image" Target="../media/image37.svg"/><Relationship Id="rId5" Type="http://schemas.openxmlformats.org/officeDocument/2006/relationships/image" Target="../media/image31.svg"/><Relationship Id="rId15" Type="http://schemas.openxmlformats.org/officeDocument/2006/relationships/image" Target="../media/image41.sv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svg"/><Relationship Id="rId14" Type="http://schemas.openxmlformats.org/officeDocument/2006/relationships/image" Target="../media/image40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svg"/><Relationship Id="rId18" Type="http://schemas.openxmlformats.org/officeDocument/2006/relationships/image" Target="../media/image50.jpeg"/><Relationship Id="rId3" Type="http://schemas.openxmlformats.org/officeDocument/2006/relationships/image" Target="../media/image29.svg"/><Relationship Id="rId7" Type="http://schemas.openxmlformats.org/officeDocument/2006/relationships/image" Target="../media/image33.svg"/><Relationship Id="rId12" Type="http://schemas.openxmlformats.org/officeDocument/2006/relationships/image" Target="../media/image38.svg"/><Relationship Id="rId17" Type="http://schemas.openxmlformats.org/officeDocument/2006/relationships/image" Target="../media/image49.jpeg"/><Relationship Id="rId2" Type="http://schemas.openxmlformats.org/officeDocument/2006/relationships/image" Target="../media/image28.svg"/><Relationship Id="rId16" Type="http://schemas.openxmlformats.org/officeDocument/2006/relationships/image" Target="../media/image4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svg"/><Relationship Id="rId11" Type="http://schemas.openxmlformats.org/officeDocument/2006/relationships/image" Target="../media/image37.svg"/><Relationship Id="rId5" Type="http://schemas.openxmlformats.org/officeDocument/2006/relationships/image" Target="../media/image31.svg"/><Relationship Id="rId15" Type="http://schemas.openxmlformats.org/officeDocument/2006/relationships/image" Target="../media/image41.sv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svg"/><Relationship Id="rId14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 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7048" cy="13716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372451" y="3434027"/>
            <a:ext cx="9851370" cy="57455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ru-RU" sz="8000" dirty="0">
                <a:solidFill>
                  <a:srgbClr val="FFFFFF">
                    <a:alpha val="100000"/>
                  </a:srgbClr>
                </a:solidFill>
                <a:latin typeface="Aqum two Classic" pitchFamily="34" charset="0"/>
                <a:ea typeface="Aqum two Classic" pitchFamily="34" charset="-122"/>
                <a:cs typeface="Aqum two Classic" pitchFamily="34" charset="-120"/>
              </a:rPr>
              <a:t>ТРАДИЦИОННЫЕ ЦЕННОСТИ</a:t>
            </a:r>
            <a:r>
              <a:rPr lang="en-US" sz="8000" dirty="0">
                <a:solidFill>
                  <a:srgbClr val="FFFFFF">
                    <a:alpha val="100000"/>
                  </a:srgbClr>
                </a:solidFill>
                <a:latin typeface="Aqum two Classic" pitchFamily="34" charset="0"/>
                <a:ea typeface="Aqum two Classic" pitchFamily="34" charset="-122"/>
                <a:cs typeface="Aqum two Classic" pitchFamily="34" charset="-120"/>
              </a:rPr>
              <a:t> </a:t>
            </a:r>
            <a:r>
              <a:rPr lang="ru-RU" sz="8000" dirty="0">
                <a:solidFill>
                  <a:srgbClr val="FFFFFF">
                    <a:alpha val="100000"/>
                  </a:srgbClr>
                </a:solidFill>
                <a:latin typeface="Aqum two Classic" pitchFamily="34" charset="0"/>
                <a:ea typeface="Aqum two Classic" pitchFamily="34" charset="-122"/>
                <a:cs typeface="Aqum two Classic" pitchFamily="34" charset="-120"/>
              </a:rPr>
              <a:t>РОССИЙСКОЙ ЦИВИЛИЗАЦИИ</a:t>
            </a:r>
          </a:p>
        </p:txBody>
      </p: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1B9C76F3-B89E-4380-A8CC-1ECD316FCD8A}"/>
              </a:ext>
            </a:extLst>
          </p:cNvPr>
          <p:cNvGrpSpPr/>
          <p:nvPr/>
        </p:nvGrpSpPr>
        <p:grpSpPr>
          <a:xfrm>
            <a:off x="17020127" y="0"/>
            <a:ext cx="7366921" cy="13716000"/>
            <a:chOff x="17020127" y="0"/>
            <a:chExt cx="7366921" cy="13716000"/>
          </a:xfrm>
        </p:grpSpPr>
        <p:pic>
          <p:nvPicPr>
            <p:cNvPr id="6" name="Image 1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7968244" y="0"/>
              <a:ext cx="1193940" cy="10665018"/>
            </a:xfrm>
            <a:prstGeom prst="rect">
              <a:avLst/>
            </a:prstGeom>
          </p:spPr>
        </p:pic>
        <p:pic>
          <p:nvPicPr>
            <p:cNvPr id="7" name="Image 2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7020127" y="577000"/>
              <a:ext cx="1832710" cy="9864639"/>
            </a:xfrm>
            <a:prstGeom prst="rect">
              <a:avLst/>
            </a:prstGeom>
          </p:spPr>
        </p:pic>
        <p:pic>
          <p:nvPicPr>
            <p:cNvPr id="8" name="Image 3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8260145" y="2851024"/>
              <a:ext cx="564471" cy="9516986"/>
            </a:xfrm>
            <a:prstGeom prst="rect">
              <a:avLst/>
            </a:prstGeom>
          </p:spPr>
        </p:pic>
        <p:pic>
          <p:nvPicPr>
            <p:cNvPr id="9" name="Image 4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8233774" y="2858236"/>
              <a:ext cx="564471" cy="9516987"/>
            </a:xfrm>
            <a:prstGeom prst="rect">
              <a:avLst/>
            </a:prstGeom>
          </p:spPr>
        </p:pic>
        <p:pic>
          <p:nvPicPr>
            <p:cNvPr id="10" name="Image 5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8260145" y="5051685"/>
              <a:ext cx="564471" cy="8664315"/>
            </a:xfrm>
            <a:prstGeom prst="rect">
              <a:avLst/>
            </a:prstGeom>
          </p:spPr>
        </p:pic>
        <p:pic>
          <p:nvPicPr>
            <p:cNvPr id="11" name="Image 6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8233774" y="4993963"/>
              <a:ext cx="564471" cy="8722037"/>
            </a:xfrm>
            <a:prstGeom prst="rect">
              <a:avLst/>
            </a:prstGeom>
          </p:spPr>
        </p:pic>
        <p:pic>
          <p:nvPicPr>
            <p:cNvPr id="12" name="Image 7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0423198" y="0"/>
              <a:ext cx="3243628" cy="12202637"/>
            </a:xfrm>
            <a:prstGeom prst="rect">
              <a:avLst/>
            </a:prstGeom>
          </p:spPr>
        </p:pic>
        <p:pic>
          <p:nvPicPr>
            <p:cNvPr id="13" name="Image 8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23320673" y="0"/>
              <a:ext cx="1066375" cy="13189700"/>
            </a:xfrm>
            <a:prstGeom prst="rect">
              <a:avLst/>
            </a:prstGeom>
          </p:spPr>
        </p:pic>
        <p:pic>
          <p:nvPicPr>
            <p:cNvPr id="14" name="Image 9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19975188" y="0"/>
              <a:ext cx="1418899" cy="13716000"/>
            </a:xfrm>
            <a:prstGeom prst="rect">
              <a:avLst/>
            </a:prstGeom>
          </p:spPr>
        </p:pic>
        <p:pic>
          <p:nvPicPr>
            <p:cNvPr id="15" name="Image 10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8849156" y="2784718"/>
              <a:ext cx="2171971" cy="10931282"/>
            </a:xfrm>
            <a:prstGeom prst="rect">
              <a:avLst/>
            </a:prstGeom>
          </p:spPr>
        </p:pic>
        <p:pic>
          <p:nvPicPr>
            <p:cNvPr id="16" name="Image 11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0318712" y="6824831"/>
              <a:ext cx="668963" cy="6891169"/>
            </a:xfrm>
            <a:prstGeom prst="rect">
              <a:avLst/>
            </a:prstGeom>
          </p:spPr>
        </p:pic>
        <p:pic>
          <p:nvPicPr>
            <p:cNvPr id="17" name="Image 12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0287453" y="6837656"/>
              <a:ext cx="668963" cy="6878344"/>
            </a:xfrm>
            <a:prstGeom prst="rect">
              <a:avLst/>
            </a:prstGeom>
          </p:spPr>
        </p:pic>
        <p:pic>
          <p:nvPicPr>
            <p:cNvPr id="18" name="Image 13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20318712" y="10734646"/>
              <a:ext cx="668963" cy="2981354"/>
            </a:xfrm>
            <a:prstGeom prst="rect">
              <a:avLst/>
            </a:prstGeom>
          </p:spPr>
        </p:pic>
        <p:pic>
          <p:nvPicPr>
            <p:cNvPr id="19" name="Image 14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20287453" y="10632091"/>
              <a:ext cx="668963" cy="3083909"/>
            </a:xfrm>
            <a:prstGeom prst="rect">
              <a:avLst/>
            </a:prstGeom>
          </p:spPr>
        </p:pic>
        <p:pic>
          <p:nvPicPr>
            <p:cNvPr id="20" name="Image 15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22538671" y="0"/>
              <a:ext cx="1848377" cy="13716000"/>
            </a:xfrm>
            <a:prstGeom prst="rect">
              <a:avLst/>
            </a:prstGeom>
          </p:spPr>
        </p:pic>
        <p:pic>
          <p:nvPicPr>
            <p:cNvPr id="21" name="Image 16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22418302" y="0"/>
              <a:ext cx="1968746" cy="13716000"/>
            </a:xfrm>
            <a:prstGeom prst="rect">
              <a:avLst/>
            </a:prstGeom>
          </p:spPr>
        </p:pic>
        <p:pic>
          <p:nvPicPr>
            <p:cNvPr id="22" name="Image 17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22538671" y="4852865"/>
              <a:ext cx="1848377" cy="8863135"/>
            </a:xfrm>
            <a:prstGeom prst="rect">
              <a:avLst/>
            </a:prstGeom>
          </p:spPr>
        </p:pic>
        <p:pic>
          <p:nvPicPr>
            <p:cNvPr id="23" name="Image 18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22418302" y="4865684"/>
              <a:ext cx="1968746" cy="8850316"/>
            </a:xfrm>
            <a:prstGeom prst="rect">
              <a:avLst/>
            </a:prstGeom>
          </p:spPr>
        </p:pic>
        <p:pic>
          <p:nvPicPr>
            <p:cNvPr id="24" name="Image 19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22538671" y="8762681"/>
              <a:ext cx="1848377" cy="4953319"/>
            </a:xfrm>
            <a:prstGeom prst="rect">
              <a:avLst/>
            </a:prstGeom>
          </p:spPr>
        </p:pic>
        <p:pic>
          <p:nvPicPr>
            <p:cNvPr id="25" name="Image 20" descr=" "/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22418302" y="8660129"/>
              <a:ext cx="1968746" cy="5055871"/>
            </a:xfrm>
            <a:prstGeom prst="rect">
              <a:avLst/>
            </a:prstGeom>
          </p:spPr>
        </p:pic>
      </p:grpSp>
      <p:pic>
        <p:nvPicPr>
          <p:cNvPr id="26" name="Image 21" descr=" 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11533168" y="1219357"/>
            <a:ext cx="11431429" cy="11430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58B8BCA8-C60C-AA21-6C55-964A2A22B9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BF1612-1678-DD6D-DE84-B26AC8F64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A37EC"/>
                </a:solidFill>
                <a:latin typeface="Aqum two Classic"/>
              </a:rPr>
              <a:t>Как мы изучали историю в школе:</a:t>
            </a: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BEB2FF17-96DF-EBA6-66DA-E1CADDEB8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3801979"/>
            <a:ext cx="21393615" cy="49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0119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36" descr=" ">
            <a:extLst>
              <a:ext uri="{FF2B5EF4-FFF2-40B4-BE49-F238E27FC236}">
                <a16:creationId xmlns:a16="http://schemas.microsoft.com/office/drawing/2014/main" id="{A42484A3-0665-4547-F4C9-E4A3F100F79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257457" y="660400"/>
            <a:ext cx="1092340" cy="1092206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6C036B2F-1E16-7CF2-C8D7-00621C450148}"/>
              </a:ext>
            </a:extLst>
          </p:cNvPr>
          <p:cNvGrpSpPr/>
          <p:nvPr/>
        </p:nvGrpSpPr>
        <p:grpSpPr>
          <a:xfrm>
            <a:off x="0" y="0"/>
            <a:ext cx="5045482" cy="13716000"/>
            <a:chOff x="0" y="0"/>
            <a:chExt cx="5045482" cy="13716000"/>
          </a:xfrm>
        </p:grpSpPr>
        <p:pic>
          <p:nvPicPr>
            <p:cNvPr id="5" name="Image 0" descr=" ">
              <a:extLst>
                <a:ext uri="{FF2B5EF4-FFF2-40B4-BE49-F238E27FC236}">
                  <a16:creationId xmlns:a16="http://schemas.microsoft.com/office/drawing/2014/main" id="{02F21884-2B20-E586-801E-609DC4F3EF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5045482" cy="13716000"/>
            </a:xfrm>
            <a:prstGeom prst="rect">
              <a:avLst/>
            </a:prstGeom>
          </p:spPr>
        </p:pic>
        <p:pic>
          <p:nvPicPr>
            <p:cNvPr id="7" name="Image 2" descr=" ">
              <a:extLst>
                <a:ext uri="{FF2B5EF4-FFF2-40B4-BE49-F238E27FC236}">
                  <a16:creationId xmlns:a16="http://schemas.microsoft.com/office/drawing/2014/main" id="{41A8DB6E-358B-CCB0-2629-EC419DFAFDE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495696" y="827633"/>
              <a:ext cx="646147" cy="924979"/>
            </a:xfrm>
            <a:prstGeom prst="rect">
              <a:avLst/>
            </a:prstGeom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2FED3E-0754-068C-E21F-E99D70840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557" y="1371599"/>
            <a:ext cx="19920500" cy="9748157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0A37EC"/>
                </a:solidFill>
                <a:latin typeface="Aqum two Classic"/>
              </a:rPr>
              <a:t>Когда были Средние века в:</a:t>
            </a:r>
            <a:br>
              <a:rPr lang="ru-RU" dirty="0">
                <a:solidFill>
                  <a:srgbClr val="0A37EC"/>
                </a:solidFill>
                <a:latin typeface="Aqum two Classic"/>
              </a:rPr>
            </a:br>
            <a:r>
              <a:rPr lang="ru-RU" dirty="0"/>
              <a:t>							 	</a:t>
            </a:r>
            <a:r>
              <a:rPr lang="ru-RU" dirty="0">
                <a:latin typeface="Aqum two Classic"/>
                <a:ea typeface="Cygre Bold"/>
              </a:rPr>
              <a:t>России?</a:t>
            </a:r>
            <a:br>
              <a:rPr lang="ru-RU" dirty="0">
                <a:latin typeface="Aqum two Classic"/>
                <a:ea typeface="Cygre Bold"/>
              </a:rPr>
            </a:br>
            <a:br>
              <a:rPr lang="ru-RU" dirty="0">
                <a:latin typeface="Aqum two Classic"/>
                <a:ea typeface="Cygre Bold"/>
              </a:rPr>
            </a:br>
            <a:r>
              <a:rPr lang="ru-RU" dirty="0">
                <a:latin typeface="Aqum two Classic"/>
                <a:ea typeface="Cygre Bold"/>
              </a:rPr>
              <a:t>								Китае?</a:t>
            </a:r>
            <a:br>
              <a:rPr lang="ru-RU" dirty="0">
                <a:latin typeface="Aqum two Classic"/>
                <a:ea typeface="Cygre Bold"/>
              </a:rPr>
            </a:br>
            <a:br>
              <a:rPr lang="ru-RU" dirty="0">
                <a:latin typeface="Aqum two Classic"/>
                <a:ea typeface="Cygre Bold"/>
              </a:rPr>
            </a:br>
            <a:r>
              <a:rPr lang="ru-RU" dirty="0">
                <a:latin typeface="Aqum two Classic"/>
                <a:ea typeface="Cygre Bold"/>
              </a:rPr>
              <a:t>								Индии?</a:t>
            </a:r>
            <a:br>
              <a:rPr lang="ru-RU" dirty="0">
                <a:latin typeface="Aqum two Classic"/>
                <a:ea typeface="Cygre Bold"/>
              </a:rPr>
            </a:br>
            <a:br>
              <a:rPr lang="ru-RU" dirty="0">
                <a:latin typeface="Aqum two Classic"/>
                <a:ea typeface="Cygre Bold"/>
              </a:rPr>
            </a:br>
            <a:r>
              <a:rPr lang="ru-RU" dirty="0">
                <a:latin typeface="Aqum two Classic"/>
                <a:ea typeface="Cygre Bold"/>
              </a:rPr>
              <a:t>								Америке?</a:t>
            </a:r>
          </a:p>
        </p:txBody>
      </p:sp>
    </p:spTree>
    <p:extLst>
      <p:ext uri="{BB962C8B-B14F-4D97-AF65-F5344CB8AC3E}">
        <p14:creationId xmlns:p14="http://schemas.microsoft.com/office/powerpoint/2010/main" val="1189022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026AB6-04E1-EFCE-49C0-D1640CB4C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72011C-6DC2-A331-A365-D0110D4B2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AC20401D-498D-38BC-1257-C21967331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557" y="2261826"/>
            <a:ext cx="19204900" cy="1008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3870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6579" y="1082933"/>
            <a:ext cx="19204900" cy="297180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A37EC"/>
                </a:solidFill>
                <a:latin typeface="Aqum two Classic"/>
              </a:rPr>
              <a:t>Цивилизация – группа стран и народов, имеющих общую историю и культуру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4A0B6C-6294-B5D0-1034-11C098BE7364}"/>
              </a:ext>
            </a:extLst>
          </p:cNvPr>
          <p:cNvSpPr txBox="1"/>
          <p:nvPr/>
        </p:nvSpPr>
        <p:spPr>
          <a:xfrm>
            <a:off x="18378604" y="10723420"/>
            <a:ext cx="4284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prstClr val="black"/>
                </a:solidFill>
                <a:latin typeface="Franklin Gothic Book" panose="020B0503020102020204"/>
              </a:rPr>
              <a:t>О. Шпенглер</a:t>
            </a:r>
          </a:p>
        </p:txBody>
      </p:sp>
      <p:pic>
        <p:nvPicPr>
          <p:cNvPr id="6" name="Image 36" descr=" ">
            <a:extLst>
              <a:ext uri="{FF2B5EF4-FFF2-40B4-BE49-F238E27FC236}">
                <a16:creationId xmlns:a16="http://schemas.microsoft.com/office/drawing/2014/main" id="{95EBD943-3973-E246-F319-10982BDE85F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257457" y="660400"/>
            <a:ext cx="1092340" cy="1092206"/>
          </a:xfrm>
          <a:prstGeom prst="rect">
            <a:avLst/>
          </a:prstGeom>
        </p:spPr>
      </p:pic>
      <p:pic>
        <p:nvPicPr>
          <p:cNvPr id="7" name="Image 0" descr=" ">
            <a:extLst>
              <a:ext uri="{FF2B5EF4-FFF2-40B4-BE49-F238E27FC236}">
                <a16:creationId xmlns:a16="http://schemas.microsoft.com/office/drawing/2014/main" id="{88A5053A-B51D-CBB5-8EAE-6E327291E4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045482" cy="13716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6504" y="3638118"/>
            <a:ext cx="19204900" cy="8384233"/>
          </a:xfrm>
        </p:spPr>
        <p:txBody>
          <a:bodyPr>
            <a:noAutofit/>
          </a:bodyPr>
          <a:lstStyle/>
          <a:p>
            <a:pPr marL="914400" indent="-914400">
              <a:buFont typeface="+mj-lt"/>
              <a:buAutoNum type="arabicPeriod"/>
            </a:pPr>
            <a:r>
              <a:rPr lang="ru-RU" sz="4800" dirty="0">
                <a:latin typeface="Segoe UI" panose="020B0502040204020203" pitchFamily="34" charset="0"/>
                <a:ea typeface="Cygre Bold"/>
                <a:cs typeface="Segoe UI" panose="020B0502040204020203" pitchFamily="34" charset="0"/>
              </a:rPr>
              <a:t>Египетская</a:t>
            </a:r>
          </a:p>
          <a:p>
            <a:pPr marL="914400" indent="-914400">
              <a:buFont typeface="+mj-lt"/>
              <a:buAutoNum type="arabicPeriod"/>
            </a:pPr>
            <a:r>
              <a:rPr lang="ru-RU" sz="4800" dirty="0">
                <a:latin typeface="Segoe UI" panose="020B0502040204020203" pitchFamily="34" charset="0"/>
                <a:ea typeface="Cygre Bold"/>
                <a:cs typeface="Segoe UI" panose="020B0502040204020203" pitchFamily="34" charset="0"/>
              </a:rPr>
              <a:t>Вавилонская </a:t>
            </a:r>
          </a:p>
          <a:p>
            <a:pPr marL="914400" indent="-914400">
              <a:buFont typeface="+mj-lt"/>
              <a:buAutoNum type="arabicPeriod"/>
            </a:pPr>
            <a:r>
              <a:rPr lang="ru-RU" sz="4800" dirty="0">
                <a:latin typeface="Segoe UI" panose="020B0502040204020203" pitchFamily="34" charset="0"/>
                <a:ea typeface="Cygre Bold"/>
                <a:cs typeface="Segoe UI" panose="020B0502040204020203" pitchFamily="34" charset="0"/>
              </a:rPr>
              <a:t>Китайская</a:t>
            </a:r>
          </a:p>
          <a:p>
            <a:pPr marL="914400" indent="-914400">
              <a:buFont typeface="+mj-lt"/>
              <a:buAutoNum type="arabicPeriod"/>
            </a:pPr>
            <a:r>
              <a:rPr lang="ru-RU" sz="4800" dirty="0">
                <a:latin typeface="Segoe UI" panose="020B0502040204020203" pitchFamily="34" charset="0"/>
                <a:ea typeface="Cygre Bold"/>
                <a:cs typeface="Segoe UI" panose="020B0502040204020203" pitchFamily="34" charset="0"/>
              </a:rPr>
              <a:t>Индийская</a:t>
            </a:r>
          </a:p>
          <a:p>
            <a:pPr marL="914400" indent="-914400">
              <a:buFont typeface="+mj-lt"/>
              <a:buAutoNum type="arabicPeriod"/>
            </a:pPr>
            <a:r>
              <a:rPr lang="ru-RU" sz="4800" dirty="0" err="1">
                <a:latin typeface="Segoe UI" panose="020B0502040204020203" pitchFamily="34" charset="0"/>
                <a:ea typeface="Cygre Bold"/>
                <a:cs typeface="Segoe UI" panose="020B0502040204020203" pitchFamily="34" charset="0"/>
              </a:rPr>
              <a:t>Мезоамериканская</a:t>
            </a:r>
            <a:endParaRPr lang="ru-RU" sz="4800" dirty="0">
              <a:latin typeface="Segoe UI" panose="020B0502040204020203" pitchFamily="34" charset="0"/>
              <a:ea typeface="Cygre Bold"/>
              <a:cs typeface="Segoe UI" panose="020B0502040204020203" pitchFamily="34" charset="0"/>
            </a:endParaRPr>
          </a:p>
          <a:p>
            <a:pPr marL="914400" indent="-914400">
              <a:buFont typeface="+mj-lt"/>
              <a:buAutoNum type="arabicPeriod"/>
            </a:pPr>
            <a:r>
              <a:rPr lang="ru-RU" sz="4800" dirty="0">
                <a:latin typeface="Segoe UI" panose="020B0502040204020203" pitchFamily="34" charset="0"/>
                <a:ea typeface="Cygre Bold"/>
                <a:cs typeface="Segoe UI" panose="020B0502040204020203" pitchFamily="34" charset="0"/>
              </a:rPr>
              <a:t>Античная</a:t>
            </a:r>
          </a:p>
          <a:p>
            <a:pPr marL="914400" indent="-914400">
              <a:buFont typeface="+mj-lt"/>
              <a:buAutoNum type="arabicPeriod"/>
            </a:pPr>
            <a:r>
              <a:rPr lang="ru-RU" sz="4800" dirty="0">
                <a:latin typeface="Segoe UI" panose="020B0502040204020203" pitchFamily="34" charset="0"/>
                <a:ea typeface="Cygre Bold"/>
                <a:cs typeface="Segoe UI" panose="020B0502040204020203" pitchFamily="34" charset="0"/>
              </a:rPr>
              <a:t>Европейская</a:t>
            </a:r>
          </a:p>
          <a:p>
            <a:pPr marL="914400" indent="-914400">
              <a:buFont typeface="+mj-lt"/>
              <a:buAutoNum type="arabicPeriod"/>
            </a:pPr>
            <a:r>
              <a:rPr lang="ru-RU" sz="4800" dirty="0">
                <a:latin typeface="Segoe UI" panose="020B0502040204020203" pitchFamily="34" charset="0"/>
                <a:ea typeface="Cygre Bold"/>
                <a:cs typeface="Segoe UI" panose="020B0502040204020203" pitchFamily="34" charset="0"/>
              </a:rPr>
              <a:t>Русско-Сибирская</a:t>
            </a:r>
          </a:p>
          <a:p>
            <a:pPr marL="914400" indent="-914400">
              <a:buFont typeface="+mj-lt"/>
              <a:buAutoNum type="arabicPeriod"/>
            </a:pPr>
            <a:endParaRPr lang="ru-RU" sz="4800" dirty="0">
              <a:latin typeface="Segoe UI" panose="020B0502040204020203" pitchFamily="34" charset="0"/>
              <a:ea typeface="Cygre Bold"/>
              <a:cs typeface="Segoe UI" panose="020B0502040204020203" pitchFamily="34" charset="0"/>
            </a:endParaRPr>
          </a:p>
          <a:p>
            <a:pPr marL="914400" indent="-914400">
              <a:buFont typeface="+mj-lt"/>
              <a:buAutoNum type="arabicPeriod"/>
            </a:pPr>
            <a:endParaRPr lang="ru-RU" sz="4800" dirty="0">
              <a:latin typeface="Segoe UI" panose="020B0502040204020203" pitchFamily="34" charset="0"/>
              <a:ea typeface="Cygre Bold"/>
              <a:cs typeface="Segoe UI" panose="020B0502040204020203" pitchFamily="34" charset="0"/>
            </a:endParaRPr>
          </a:p>
          <a:p>
            <a:pPr marL="914400" indent="-914400">
              <a:buFont typeface="+mj-lt"/>
              <a:buAutoNum type="arabicPeriod"/>
            </a:pPr>
            <a:endParaRPr lang="ru-RU" sz="4800" dirty="0">
              <a:latin typeface="Segoe UI" panose="020B0502040204020203" pitchFamily="34" charset="0"/>
              <a:ea typeface="Cygre Bold"/>
              <a:cs typeface="Segoe UI" panose="020B0502040204020203" pitchFamily="34" charset="0"/>
            </a:endParaRPr>
          </a:p>
          <a:p>
            <a:pPr marL="914400" indent="-914400">
              <a:buFont typeface="+mj-lt"/>
              <a:buAutoNum type="arabicPeriod"/>
            </a:pPr>
            <a:endParaRPr lang="ru-RU" sz="4800" dirty="0">
              <a:latin typeface="Segoe UI" panose="020B0502040204020203" pitchFamily="34" charset="0"/>
              <a:ea typeface="Cygre Bold"/>
              <a:cs typeface="Segoe UI" panose="020B0502040204020203" pitchFamily="34" charset="0"/>
            </a:endParaRPr>
          </a:p>
          <a:p>
            <a:pPr marL="914400" indent="-914400">
              <a:buFont typeface="+mj-lt"/>
              <a:buAutoNum type="arabicPeriod"/>
            </a:pPr>
            <a:endParaRPr lang="ru-RU" sz="4800" dirty="0">
              <a:latin typeface="Segoe UI" panose="020B0502040204020203" pitchFamily="34" charset="0"/>
              <a:ea typeface="Cygre Bold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239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146949-95BF-D042-AE8B-8B14C08AD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A37EC"/>
                </a:solidFill>
                <a:latin typeface="Aqum two Classic"/>
              </a:rPr>
              <a:t>Российская цивилизация –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CDEEDD-F36F-E18D-000C-0DEFF930BB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44787" y="3467100"/>
            <a:ext cx="19202400" cy="8267700"/>
          </a:xfrm>
        </p:spPr>
        <p:txBody>
          <a:bodyPr/>
          <a:lstStyle/>
          <a:p>
            <a: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  <a:t>Киевская Русь</a:t>
            </a:r>
          </a:p>
          <a:p>
            <a: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  <a:t>Московское княжество</a:t>
            </a:r>
          </a:p>
          <a:p>
            <a: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  <a:t>Московское царство</a:t>
            </a:r>
          </a:p>
          <a:p>
            <a: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  <a:t>Российская империя</a:t>
            </a:r>
          </a:p>
          <a:p>
            <a: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  <a:t>СССР</a:t>
            </a:r>
          </a:p>
          <a:p>
            <a: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  <a:t>Российская Федерация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5D12F164-FCF8-8AC8-EB58-298F3BD3A2D6}"/>
              </a:ext>
            </a:extLst>
          </p:cNvPr>
          <p:cNvGrpSpPr/>
          <p:nvPr/>
        </p:nvGrpSpPr>
        <p:grpSpPr>
          <a:xfrm>
            <a:off x="20601975" y="0"/>
            <a:ext cx="3785073" cy="13716000"/>
            <a:chOff x="20601975" y="0"/>
            <a:chExt cx="3785073" cy="13716000"/>
          </a:xfrm>
        </p:grpSpPr>
        <p:pic>
          <p:nvPicPr>
            <p:cNvPr id="6" name="Image 2" descr=" ">
              <a:extLst>
                <a:ext uri="{FF2B5EF4-FFF2-40B4-BE49-F238E27FC236}">
                  <a16:creationId xmlns:a16="http://schemas.microsoft.com/office/drawing/2014/main" id="{5381F056-D380-47B3-AB31-FAA273FFAA0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22682176" y="2048092"/>
              <a:ext cx="1704872" cy="11667908"/>
            </a:xfrm>
            <a:prstGeom prst="rect">
              <a:avLst/>
            </a:prstGeom>
          </p:spPr>
        </p:pic>
        <p:pic>
          <p:nvPicPr>
            <p:cNvPr id="7" name="Image 3" descr=" ">
              <a:extLst>
                <a:ext uri="{FF2B5EF4-FFF2-40B4-BE49-F238E27FC236}">
                  <a16:creationId xmlns:a16="http://schemas.microsoft.com/office/drawing/2014/main" id="{45CC2D4E-008E-DEBF-F768-6991E8B3689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2240478" y="0"/>
              <a:ext cx="2146570" cy="13716000"/>
            </a:xfrm>
            <a:prstGeom prst="rect">
              <a:avLst/>
            </a:prstGeom>
          </p:spPr>
        </p:pic>
        <p:pic>
          <p:nvPicPr>
            <p:cNvPr id="8" name="Image 4" descr=" ">
              <a:extLst>
                <a:ext uri="{FF2B5EF4-FFF2-40B4-BE49-F238E27FC236}">
                  <a16:creationId xmlns:a16="http://schemas.microsoft.com/office/drawing/2014/main" id="{42E1EFB6-3AA5-EA1D-0D7D-C4D24D770BB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3596619" y="4528902"/>
              <a:ext cx="790429" cy="9187098"/>
            </a:xfrm>
            <a:prstGeom prst="rect">
              <a:avLst/>
            </a:prstGeom>
          </p:spPr>
        </p:pic>
        <p:pic>
          <p:nvPicPr>
            <p:cNvPr id="9" name="Image 5" descr=" ">
              <a:extLst>
                <a:ext uri="{FF2B5EF4-FFF2-40B4-BE49-F238E27FC236}">
                  <a16:creationId xmlns:a16="http://schemas.microsoft.com/office/drawing/2014/main" id="{7CBD72E8-781B-C16A-BD17-A22058D070E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3557984" y="6198431"/>
              <a:ext cx="826739" cy="7517569"/>
            </a:xfrm>
            <a:prstGeom prst="rect">
              <a:avLst/>
            </a:prstGeom>
          </p:spPr>
        </p:pic>
        <p:pic>
          <p:nvPicPr>
            <p:cNvPr id="10" name="Image 6" descr=" ">
              <a:extLst>
                <a:ext uri="{FF2B5EF4-FFF2-40B4-BE49-F238E27FC236}">
                  <a16:creationId xmlns:a16="http://schemas.microsoft.com/office/drawing/2014/main" id="{5F5E475C-696F-4350-EE84-002EEE629E8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3596620" y="4079435"/>
              <a:ext cx="790428" cy="7901558"/>
            </a:xfrm>
            <a:prstGeom prst="rect">
              <a:avLst/>
            </a:prstGeom>
          </p:spPr>
        </p:pic>
        <p:pic>
          <p:nvPicPr>
            <p:cNvPr id="11" name="Image 7" descr=" ">
              <a:extLst>
                <a:ext uri="{FF2B5EF4-FFF2-40B4-BE49-F238E27FC236}">
                  <a16:creationId xmlns:a16="http://schemas.microsoft.com/office/drawing/2014/main" id="{2DBF225F-2CCD-063F-04A3-A98C3B23F0A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3557986" y="4073444"/>
              <a:ext cx="826739" cy="7901558"/>
            </a:xfrm>
            <a:prstGeom prst="rect">
              <a:avLst/>
            </a:prstGeom>
          </p:spPr>
        </p:pic>
        <p:pic>
          <p:nvPicPr>
            <p:cNvPr id="12" name="Image 8" descr=" ">
              <a:extLst>
                <a:ext uri="{FF2B5EF4-FFF2-40B4-BE49-F238E27FC236}">
                  <a16:creationId xmlns:a16="http://schemas.microsoft.com/office/drawing/2014/main" id="{F4C4B2BF-84D1-8C3C-6520-10CE5CE7649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3557985" y="2283408"/>
              <a:ext cx="826739" cy="7681931"/>
            </a:xfrm>
            <a:prstGeom prst="rect">
              <a:avLst/>
            </a:prstGeom>
          </p:spPr>
        </p:pic>
        <p:pic>
          <p:nvPicPr>
            <p:cNvPr id="13" name="Image 22" descr=" ">
              <a:extLst>
                <a:ext uri="{FF2B5EF4-FFF2-40B4-BE49-F238E27FC236}">
                  <a16:creationId xmlns:a16="http://schemas.microsoft.com/office/drawing/2014/main" id="{95E9CCFF-256A-080D-15FC-F9B51F31400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0710705" y="10519668"/>
              <a:ext cx="2149472" cy="3196332"/>
            </a:xfrm>
            <a:prstGeom prst="rect">
              <a:avLst/>
            </a:prstGeom>
          </p:spPr>
        </p:pic>
        <p:pic>
          <p:nvPicPr>
            <p:cNvPr id="14" name="Image 23" descr=" ">
              <a:extLst>
                <a:ext uri="{FF2B5EF4-FFF2-40B4-BE49-F238E27FC236}">
                  <a16:creationId xmlns:a16="http://schemas.microsoft.com/office/drawing/2014/main" id="{32EF1588-88EF-7279-F9C1-83551AF0CFD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0601975" y="10440169"/>
              <a:ext cx="2149472" cy="3275831"/>
            </a:xfrm>
            <a:prstGeom prst="rect">
              <a:avLst/>
            </a:prstGeom>
          </p:spPr>
        </p:pic>
        <p:pic>
          <p:nvPicPr>
            <p:cNvPr id="15" name="Image 24" descr=" ">
              <a:extLst>
                <a:ext uri="{FF2B5EF4-FFF2-40B4-BE49-F238E27FC236}">
                  <a16:creationId xmlns:a16="http://schemas.microsoft.com/office/drawing/2014/main" id="{ADF74E15-9907-1ADE-29AB-DFBB21BFAC1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22393184" y="4157042"/>
              <a:ext cx="1206364" cy="9558958"/>
            </a:xfrm>
            <a:prstGeom prst="rect">
              <a:avLst/>
            </a:prstGeom>
          </p:spPr>
        </p:pic>
        <p:pic>
          <p:nvPicPr>
            <p:cNvPr id="16" name="Image 25" descr=" ">
              <a:extLst>
                <a:ext uri="{FF2B5EF4-FFF2-40B4-BE49-F238E27FC236}">
                  <a16:creationId xmlns:a16="http://schemas.microsoft.com/office/drawing/2014/main" id="{1281E804-A107-0F38-79F6-7B4F38B8300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22336813" y="4073432"/>
              <a:ext cx="1206364" cy="9642568"/>
            </a:xfrm>
            <a:prstGeom prst="rect">
              <a:avLst/>
            </a:prstGeom>
          </p:spPr>
        </p:pic>
        <p:pic>
          <p:nvPicPr>
            <p:cNvPr id="17" name="Image 26" descr=" ">
              <a:extLst>
                <a:ext uri="{FF2B5EF4-FFF2-40B4-BE49-F238E27FC236}">
                  <a16:creationId xmlns:a16="http://schemas.microsoft.com/office/drawing/2014/main" id="{8AC8762D-D71A-BF70-79B1-8BE48A222C6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22393183" y="5881563"/>
              <a:ext cx="1206365" cy="7834437"/>
            </a:xfrm>
            <a:prstGeom prst="rect">
              <a:avLst/>
            </a:prstGeom>
          </p:spPr>
        </p:pic>
        <p:pic>
          <p:nvPicPr>
            <p:cNvPr id="18" name="Image 27" descr=" ">
              <a:extLst>
                <a:ext uri="{FF2B5EF4-FFF2-40B4-BE49-F238E27FC236}">
                  <a16:creationId xmlns:a16="http://schemas.microsoft.com/office/drawing/2014/main" id="{83ED6E90-89FD-7887-8959-76DCF3FD87E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2336811" y="5892012"/>
              <a:ext cx="1206364" cy="7823988"/>
            </a:xfrm>
            <a:prstGeom prst="rect">
              <a:avLst/>
            </a:prstGeom>
          </p:spPr>
        </p:pic>
        <p:pic>
          <p:nvPicPr>
            <p:cNvPr id="19" name="Image 28" descr=" ">
              <a:extLst>
                <a:ext uri="{FF2B5EF4-FFF2-40B4-BE49-F238E27FC236}">
                  <a16:creationId xmlns:a16="http://schemas.microsoft.com/office/drawing/2014/main" id="{DB90F344-935E-2EA5-0260-6E43E638F06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3364147" y="3763330"/>
              <a:ext cx="1022901" cy="99526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09314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557" y="1371600"/>
            <a:ext cx="17437411" cy="297180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A37EC"/>
                </a:solidFill>
                <a:latin typeface="Aqum two Classic"/>
              </a:rPr>
              <a:t>Российская цивилизация –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44787" y="2857501"/>
            <a:ext cx="17193336" cy="77615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dirty="0">
                <a:latin typeface="Segoe UI" panose="020B0502040204020203" pitchFamily="34" charset="0"/>
                <a:ea typeface="Cygre Bold"/>
                <a:cs typeface="Segoe UI" panose="020B0502040204020203" pitchFamily="34" charset="0"/>
              </a:rPr>
              <a:t>социально-культурная общность, сформировавшаяся на основе общих ценностей, а также под влиянием особенностей географического положения и природно-климатических условий.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6A100246-19BF-9C6E-758F-AF5D99C2C182}"/>
              </a:ext>
            </a:extLst>
          </p:cNvPr>
          <p:cNvGrpSpPr/>
          <p:nvPr/>
        </p:nvGrpSpPr>
        <p:grpSpPr>
          <a:xfrm>
            <a:off x="20601975" y="0"/>
            <a:ext cx="3785073" cy="13716000"/>
            <a:chOff x="20601975" y="0"/>
            <a:chExt cx="3785073" cy="13716000"/>
          </a:xfrm>
        </p:grpSpPr>
        <p:pic>
          <p:nvPicPr>
            <p:cNvPr id="6" name="Image 2" descr=" ">
              <a:extLst>
                <a:ext uri="{FF2B5EF4-FFF2-40B4-BE49-F238E27FC236}">
                  <a16:creationId xmlns:a16="http://schemas.microsoft.com/office/drawing/2014/main" id="{4C8A2EF3-0784-D0FE-940A-15CF7343F4A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22682176" y="2048092"/>
              <a:ext cx="1704872" cy="11667908"/>
            </a:xfrm>
            <a:prstGeom prst="rect">
              <a:avLst/>
            </a:prstGeom>
          </p:spPr>
        </p:pic>
        <p:pic>
          <p:nvPicPr>
            <p:cNvPr id="7" name="Image 3" descr=" ">
              <a:extLst>
                <a:ext uri="{FF2B5EF4-FFF2-40B4-BE49-F238E27FC236}">
                  <a16:creationId xmlns:a16="http://schemas.microsoft.com/office/drawing/2014/main" id="{E41269DF-76D2-A144-F92B-C307A8CA50A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2240478" y="0"/>
              <a:ext cx="2146570" cy="13716000"/>
            </a:xfrm>
            <a:prstGeom prst="rect">
              <a:avLst/>
            </a:prstGeom>
          </p:spPr>
        </p:pic>
        <p:pic>
          <p:nvPicPr>
            <p:cNvPr id="8" name="Image 4" descr=" ">
              <a:extLst>
                <a:ext uri="{FF2B5EF4-FFF2-40B4-BE49-F238E27FC236}">
                  <a16:creationId xmlns:a16="http://schemas.microsoft.com/office/drawing/2014/main" id="{4BAFFE76-3836-6196-F51C-10101881F5D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3596619" y="4528902"/>
              <a:ext cx="790429" cy="9187098"/>
            </a:xfrm>
            <a:prstGeom prst="rect">
              <a:avLst/>
            </a:prstGeom>
          </p:spPr>
        </p:pic>
        <p:pic>
          <p:nvPicPr>
            <p:cNvPr id="9" name="Image 5" descr=" ">
              <a:extLst>
                <a:ext uri="{FF2B5EF4-FFF2-40B4-BE49-F238E27FC236}">
                  <a16:creationId xmlns:a16="http://schemas.microsoft.com/office/drawing/2014/main" id="{17D9A333-3F49-5227-C184-302E6B003F7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3557984" y="6198431"/>
              <a:ext cx="826739" cy="7517569"/>
            </a:xfrm>
            <a:prstGeom prst="rect">
              <a:avLst/>
            </a:prstGeom>
          </p:spPr>
        </p:pic>
        <p:pic>
          <p:nvPicPr>
            <p:cNvPr id="10" name="Image 6" descr=" ">
              <a:extLst>
                <a:ext uri="{FF2B5EF4-FFF2-40B4-BE49-F238E27FC236}">
                  <a16:creationId xmlns:a16="http://schemas.microsoft.com/office/drawing/2014/main" id="{D5E6B275-D83D-4505-9CC5-428DC3F7C13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3596620" y="4079435"/>
              <a:ext cx="790428" cy="7901558"/>
            </a:xfrm>
            <a:prstGeom prst="rect">
              <a:avLst/>
            </a:prstGeom>
          </p:spPr>
        </p:pic>
        <p:pic>
          <p:nvPicPr>
            <p:cNvPr id="11" name="Image 7" descr=" ">
              <a:extLst>
                <a:ext uri="{FF2B5EF4-FFF2-40B4-BE49-F238E27FC236}">
                  <a16:creationId xmlns:a16="http://schemas.microsoft.com/office/drawing/2014/main" id="{582BA314-2F10-3CD8-512D-709B6015055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3557986" y="4073444"/>
              <a:ext cx="826739" cy="7901558"/>
            </a:xfrm>
            <a:prstGeom prst="rect">
              <a:avLst/>
            </a:prstGeom>
          </p:spPr>
        </p:pic>
        <p:pic>
          <p:nvPicPr>
            <p:cNvPr id="12" name="Image 8" descr=" ">
              <a:extLst>
                <a:ext uri="{FF2B5EF4-FFF2-40B4-BE49-F238E27FC236}">
                  <a16:creationId xmlns:a16="http://schemas.microsoft.com/office/drawing/2014/main" id="{B5959D39-EBD8-5F52-B2F8-3A215799E1C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3557985" y="2283408"/>
              <a:ext cx="826739" cy="7681931"/>
            </a:xfrm>
            <a:prstGeom prst="rect">
              <a:avLst/>
            </a:prstGeom>
          </p:spPr>
        </p:pic>
        <p:pic>
          <p:nvPicPr>
            <p:cNvPr id="13" name="Image 22" descr=" ">
              <a:extLst>
                <a:ext uri="{FF2B5EF4-FFF2-40B4-BE49-F238E27FC236}">
                  <a16:creationId xmlns:a16="http://schemas.microsoft.com/office/drawing/2014/main" id="{5F30395A-1216-E008-8B7F-5E61B121B6F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0710705" y="10519668"/>
              <a:ext cx="2149472" cy="3196332"/>
            </a:xfrm>
            <a:prstGeom prst="rect">
              <a:avLst/>
            </a:prstGeom>
          </p:spPr>
        </p:pic>
        <p:pic>
          <p:nvPicPr>
            <p:cNvPr id="14" name="Image 23" descr=" ">
              <a:extLst>
                <a:ext uri="{FF2B5EF4-FFF2-40B4-BE49-F238E27FC236}">
                  <a16:creationId xmlns:a16="http://schemas.microsoft.com/office/drawing/2014/main" id="{C5D2D0DF-77D6-ECB7-6571-7B298DCD5FF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0601975" y="10440169"/>
              <a:ext cx="2149472" cy="3275831"/>
            </a:xfrm>
            <a:prstGeom prst="rect">
              <a:avLst/>
            </a:prstGeom>
          </p:spPr>
        </p:pic>
        <p:pic>
          <p:nvPicPr>
            <p:cNvPr id="15" name="Image 24" descr=" ">
              <a:extLst>
                <a:ext uri="{FF2B5EF4-FFF2-40B4-BE49-F238E27FC236}">
                  <a16:creationId xmlns:a16="http://schemas.microsoft.com/office/drawing/2014/main" id="{972E6493-6392-C378-757A-262945D214F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22393184" y="4157042"/>
              <a:ext cx="1206364" cy="9558958"/>
            </a:xfrm>
            <a:prstGeom prst="rect">
              <a:avLst/>
            </a:prstGeom>
          </p:spPr>
        </p:pic>
        <p:pic>
          <p:nvPicPr>
            <p:cNvPr id="16" name="Image 25" descr=" ">
              <a:extLst>
                <a:ext uri="{FF2B5EF4-FFF2-40B4-BE49-F238E27FC236}">
                  <a16:creationId xmlns:a16="http://schemas.microsoft.com/office/drawing/2014/main" id="{646FD608-37CD-76A7-C74F-193BB123242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22336813" y="4073432"/>
              <a:ext cx="1206364" cy="9642568"/>
            </a:xfrm>
            <a:prstGeom prst="rect">
              <a:avLst/>
            </a:prstGeom>
          </p:spPr>
        </p:pic>
        <p:pic>
          <p:nvPicPr>
            <p:cNvPr id="17" name="Image 26" descr=" ">
              <a:extLst>
                <a:ext uri="{FF2B5EF4-FFF2-40B4-BE49-F238E27FC236}">
                  <a16:creationId xmlns:a16="http://schemas.microsoft.com/office/drawing/2014/main" id="{9FBDBF71-F470-ACCA-77B9-687E208AA85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22393183" y="5881563"/>
              <a:ext cx="1206365" cy="7834437"/>
            </a:xfrm>
            <a:prstGeom prst="rect">
              <a:avLst/>
            </a:prstGeom>
          </p:spPr>
        </p:pic>
        <p:pic>
          <p:nvPicPr>
            <p:cNvPr id="18" name="Image 27" descr=" ">
              <a:extLst>
                <a:ext uri="{FF2B5EF4-FFF2-40B4-BE49-F238E27FC236}">
                  <a16:creationId xmlns:a16="http://schemas.microsoft.com/office/drawing/2014/main" id="{6CA775B5-57AC-30BC-3648-AAB3EA4BEE3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2336811" y="5892012"/>
              <a:ext cx="1206364" cy="7823988"/>
            </a:xfrm>
            <a:prstGeom prst="rect">
              <a:avLst/>
            </a:prstGeom>
          </p:spPr>
        </p:pic>
        <p:pic>
          <p:nvPicPr>
            <p:cNvPr id="19" name="Image 28" descr=" ">
              <a:extLst>
                <a:ext uri="{FF2B5EF4-FFF2-40B4-BE49-F238E27FC236}">
                  <a16:creationId xmlns:a16="http://schemas.microsoft.com/office/drawing/2014/main" id="{469A7CC3-F159-7AB8-BB59-790334A4C08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3364147" y="3763330"/>
              <a:ext cx="1022901" cy="99526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926857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787" y="1371601"/>
            <a:ext cx="18042720" cy="10356850"/>
          </a:xfrm>
        </p:spPr>
      </p:pic>
    </p:spTree>
    <p:extLst>
      <p:ext uri="{BB962C8B-B14F-4D97-AF65-F5344CB8AC3E}">
        <p14:creationId xmlns:p14="http://schemas.microsoft.com/office/powerpoint/2010/main" val="3751716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6579" y="1087175"/>
            <a:ext cx="19204900" cy="297180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A37EC"/>
                </a:solidFill>
                <a:latin typeface="Aqum two Classic"/>
              </a:rPr>
              <a:t>Традиционные ценности -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44145" y="3124706"/>
            <a:ext cx="17193336" cy="77615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dirty="0">
                <a:latin typeface="Segoe UI" panose="020B0502040204020203" pitchFamily="34" charset="0"/>
                <a:cs typeface="Segoe UI" panose="020B0502040204020203" pitchFamily="34" charset="0"/>
              </a:rPr>
              <a:t>это нравственные ориентиры, формирующие мировоззрение граждан России, передаваемые от поколения к поколению, лежащие в основе общероссийской гражданской идентичности и единого культурного пространства страны, укрепляющие гражданское единство, нашедшие свое уникальное, самобытное проявление в духовном, историческом и культурном развитии многонационального народа России.</a:t>
            </a:r>
          </a:p>
        </p:txBody>
      </p:sp>
      <p:pic>
        <p:nvPicPr>
          <p:cNvPr id="5" name="Image 36" descr=" ">
            <a:extLst>
              <a:ext uri="{FF2B5EF4-FFF2-40B4-BE49-F238E27FC236}">
                <a16:creationId xmlns:a16="http://schemas.microsoft.com/office/drawing/2014/main" id="{5140974B-69B9-1D58-CCF6-C2D5A5D648B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257457" y="660400"/>
            <a:ext cx="1092340" cy="1092206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CEDB55FA-C0AC-8A77-6BC4-27E3705F73C3}"/>
              </a:ext>
            </a:extLst>
          </p:cNvPr>
          <p:cNvGrpSpPr/>
          <p:nvPr/>
        </p:nvGrpSpPr>
        <p:grpSpPr>
          <a:xfrm>
            <a:off x="0" y="0"/>
            <a:ext cx="5045482" cy="13716000"/>
            <a:chOff x="0" y="0"/>
            <a:chExt cx="5045482" cy="13716000"/>
          </a:xfrm>
        </p:grpSpPr>
        <p:pic>
          <p:nvPicPr>
            <p:cNvPr id="6" name="Image 0" descr=" ">
              <a:extLst>
                <a:ext uri="{FF2B5EF4-FFF2-40B4-BE49-F238E27FC236}">
                  <a16:creationId xmlns:a16="http://schemas.microsoft.com/office/drawing/2014/main" id="{08EDE0D8-30E8-AB56-C6EC-75806B0057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5045482" cy="13716000"/>
            </a:xfrm>
            <a:prstGeom prst="rect">
              <a:avLst/>
            </a:prstGeom>
          </p:spPr>
        </p:pic>
        <p:pic>
          <p:nvPicPr>
            <p:cNvPr id="8" name="Image 2" descr=" ">
              <a:extLst>
                <a:ext uri="{FF2B5EF4-FFF2-40B4-BE49-F238E27FC236}">
                  <a16:creationId xmlns:a16="http://schemas.microsoft.com/office/drawing/2014/main" id="{B99B5794-252F-87F3-7A43-00DB1480A6F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495696" y="827633"/>
              <a:ext cx="646147" cy="9249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994240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4818" y="1347537"/>
            <a:ext cx="17427224" cy="297180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A37EC"/>
                </a:solidFill>
                <a:latin typeface="Aqum two Classic"/>
              </a:rPr>
              <a:t>Традиционные ценности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271" y="3172479"/>
            <a:ext cx="19204900" cy="5085041"/>
          </a:xfrm>
        </p:spPr>
      </p:pic>
      <p:pic>
        <p:nvPicPr>
          <p:cNvPr id="4" name="Image 36" descr=" ">
            <a:extLst>
              <a:ext uri="{FF2B5EF4-FFF2-40B4-BE49-F238E27FC236}">
                <a16:creationId xmlns:a16="http://schemas.microsoft.com/office/drawing/2014/main" id="{AB718226-0952-5EA6-23DE-C72F125E207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57457" y="660400"/>
            <a:ext cx="1092340" cy="1092206"/>
          </a:xfrm>
          <a:prstGeom prst="rect">
            <a:avLst/>
          </a:prstGeom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2A34E0D4-DC35-403B-E3B2-8C3F04F1CB55}"/>
              </a:ext>
            </a:extLst>
          </p:cNvPr>
          <p:cNvGrpSpPr/>
          <p:nvPr/>
        </p:nvGrpSpPr>
        <p:grpSpPr>
          <a:xfrm>
            <a:off x="0" y="0"/>
            <a:ext cx="5045482" cy="13716000"/>
            <a:chOff x="0" y="0"/>
            <a:chExt cx="5045482" cy="13716000"/>
          </a:xfrm>
        </p:grpSpPr>
        <p:pic>
          <p:nvPicPr>
            <p:cNvPr id="6" name="Image 0" descr=" ">
              <a:extLst>
                <a:ext uri="{FF2B5EF4-FFF2-40B4-BE49-F238E27FC236}">
                  <a16:creationId xmlns:a16="http://schemas.microsoft.com/office/drawing/2014/main" id="{E38BAB3D-3F94-9D9C-00BF-F0F411382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5045482" cy="13716000"/>
            </a:xfrm>
            <a:prstGeom prst="rect">
              <a:avLst/>
            </a:prstGeom>
          </p:spPr>
        </p:pic>
        <p:pic>
          <p:nvPicPr>
            <p:cNvPr id="8" name="Image 2" descr=" ">
              <a:extLst>
                <a:ext uri="{FF2B5EF4-FFF2-40B4-BE49-F238E27FC236}">
                  <a16:creationId xmlns:a16="http://schemas.microsoft.com/office/drawing/2014/main" id="{7D691000-6F97-95F7-BCE6-A3E8B8AB8C3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495696" y="827633"/>
              <a:ext cx="646147" cy="9249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44638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557" y="1371600"/>
            <a:ext cx="18223475" cy="297180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A37EC"/>
                </a:solidFill>
                <a:latin typeface="Aqum two Classic"/>
              </a:rPr>
              <a:t>Традиционные ценности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24705" y="3298829"/>
            <a:ext cx="17193336" cy="7761546"/>
          </a:xfrm>
        </p:spPr>
        <p:txBody>
          <a:bodyPr>
            <a:noAutofit/>
          </a:bodyPr>
          <a:lstStyle/>
          <a:p>
            <a: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  <a:t>крепкая семья</a:t>
            </a:r>
          </a:p>
          <a:p>
            <a: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  <a:t>приоритет духовного над материальным (духовность)</a:t>
            </a:r>
          </a:p>
          <a:p>
            <a: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  <a:t> милосердие (альтруизм)</a:t>
            </a:r>
          </a:p>
          <a:p>
            <a: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  <a:t>справедливость</a:t>
            </a:r>
          </a:p>
          <a:p>
            <a: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  <a:t>коллективизм (соборность)</a:t>
            </a:r>
          </a:p>
          <a:p>
            <a: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  <a:t>единство народов России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E0208259-03CF-1307-E764-77A36B70371D}"/>
              </a:ext>
            </a:extLst>
          </p:cNvPr>
          <p:cNvGrpSpPr/>
          <p:nvPr/>
        </p:nvGrpSpPr>
        <p:grpSpPr>
          <a:xfrm>
            <a:off x="20601975" y="0"/>
            <a:ext cx="3785073" cy="13716000"/>
            <a:chOff x="20601975" y="0"/>
            <a:chExt cx="3785073" cy="13716000"/>
          </a:xfrm>
        </p:grpSpPr>
        <p:pic>
          <p:nvPicPr>
            <p:cNvPr id="6" name="Image 2" descr=" ">
              <a:extLst>
                <a:ext uri="{FF2B5EF4-FFF2-40B4-BE49-F238E27FC236}">
                  <a16:creationId xmlns:a16="http://schemas.microsoft.com/office/drawing/2014/main" id="{A93B676C-FA5F-F749-C6D5-5A3515CC3D2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22682176" y="2048092"/>
              <a:ext cx="1704872" cy="11667908"/>
            </a:xfrm>
            <a:prstGeom prst="rect">
              <a:avLst/>
            </a:prstGeom>
          </p:spPr>
        </p:pic>
        <p:pic>
          <p:nvPicPr>
            <p:cNvPr id="7" name="Image 3" descr=" ">
              <a:extLst>
                <a:ext uri="{FF2B5EF4-FFF2-40B4-BE49-F238E27FC236}">
                  <a16:creationId xmlns:a16="http://schemas.microsoft.com/office/drawing/2014/main" id="{ECA695D3-CC90-ED2E-F8B0-15C83DD3916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2240478" y="0"/>
              <a:ext cx="2146570" cy="13716000"/>
            </a:xfrm>
            <a:prstGeom prst="rect">
              <a:avLst/>
            </a:prstGeom>
          </p:spPr>
        </p:pic>
        <p:pic>
          <p:nvPicPr>
            <p:cNvPr id="8" name="Image 4" descr=" ">
              <a:extLst>
                <a:ext uri="{FF2B5EF4-FFF2-40B4-BE49-F238E27FC236}">
                  <a16:creationId xmlns:a16="http://schemas.microsoft.com/office/drawing/2014/main" id="{C35582A6-AA1C-3AEB-408A-2243676E6F9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3596619" y="4528902"/>
              <a:ext cx="790429" cy="9187098"/>
            </a:xfrm>
            <a:prstGeom prst="rect">
              <a:avLst/>
            </a:prstGeom>
          </p:spPr>
        </p:pic>
        <p:pic>
          <p:nvPicPr>
            <p:cNvPr id="9" name="Image 5" descr=" ">
              <a:extLst>
                <a:ext uri="{FF2B5EF4-FFF2-40B4-BE49-F238E27FC236}">
                  <a16:creationId xmlns:a16="http://schemas.microsoft.com/office/drawing/2014/main" id="{3BBD30B6-AE46-162F-DDFA-1EBA5C033E2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3557984" y="6198431"/>
              <a:ext cx="826739" cy="7517569"/>
            </a:xfrm>
            <a:prstGeom prst="rect">
              <a:avLst/>
            </a:prstGeom>
          </p:spPr>
        </p:pic>
        <p:pic>
          <p:nvPicPr>
            <p:cNvPr id="10" name="Image 6" descr=" ">
              <a:extLst>
                <a:ext uri="{FF2B5EF4-FFF2-40B4-BE49-F238E27FC236}">
                  <a16:creationId xmlns:a16="http://schemas.microsoft.com/office/drawing/2014/main" id="{6D7065FB-E925-FB7D-FA87-8696E03F286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3596620" y="4079435"/>
              <a:ext cx="790428" cy="7901558"/>
            </a:xfrm>
            <a:prstGeom prst="rect">
              <a:avLst/>
            </a:prstGeom>
          </p:spPr>
        </p:pic>
        <p:pic>
          <p:nvPicPr>
            <p:cNvPr id="11" name="Image 7" descr=" ">
              <a:extLst>
                <a:ext uri="{FF2B5EF4-FFF2-40B4-BE49-F238E27FC236}">
                  <a16:creationId xmlns:a16="http://schemas.microsoft.com/office/drawing/2014/main" id="{5FBFD8D1-D8D6-AFD8-4562-CE7FBEE2650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3557986" y="4073444"/>
              <a:ext cx="826739" cy="7901558"/>
            </a:xfrm>
            <a:prstGeom prst="rect">
              <a:avLst/>
            </a:prstGeom>
          </p:spPr>
        </p:pic>
        <p:pic>
          <p:nvPicPr>
            <p:cNvPr id="12" name="Image 8" descr=" ">
              <a:extLst>
                <a:ext uri="{FF2B5EF4-FFF2-40B4-BE49-F238E27FC236}">
                  <a16:creationId xmlns:a16="http://schemas.microsoft.com/office/drawing/2014/main" id="{0B80247D-D11C-1323-2954-96A46760B25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3557985" y="2283408"/>
              <a:ext cx="826739" cy="7681931"/>
            </a:xfrm>
            <a:prstGeom prst="rect">
              <a:avLst/>
            </a:prstGeom>
          </p:spPr>
        </p:pic>
        <p:pic>
          <p:nvPicPr>
            <p:cNvPr id="13" name="Image 22" descr=" ">
              <a:extLst>
                <a:ext uri="{FF2B5EF4-FFF2-40B4-BE49-F238E27FC236}">
                  <a16:creationId xmlns:a16="http://schemas.microsoft.com/office/drawing/2014/main" id="{3BEF01D7-5C35-3F1F-7BCF-866205CDCA6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0710705" y="10519668"/>
              <a:ext cx="2149472" cy="3196332"/>
            </a:xfrm>
            <a:prstGeom prst="rect">
              <a:avLst/>
            </a:prstGeom>
          </p:spPr>
        </p:pic>
        <p:pic>
          <p:nvPicPr>
            <p:cNvPr id="14" name="Image 23" descr=" ">
              <a:extLst>
                <a:ext uri="{FF2B5EF4-FFF2-40B4-BE49-F238E27FC236}">
                  <a16:creationId xmlns:a16="http://schemas.microsoft.com/office/drawing/2014/main" id="{AE659D31-B78F-7636-5529-8D92F1E1748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0601975" y="10440169"/>
              <a:ext cx="2149472" cy="3275831"/>
            </a:xfrm>
            <a:prstGeom prst="rect">
              <a:avLst/>
            </a:prstGeom>
          </p:spPr>
        </p:pic>
        <p:pic>
          <p:nvPicPr>
            <p:cNvPr id="15" name="Image 24" descr=" ">
              <a:extLst>
                <a:ext uri="{FF2B5EF4-FFF2-40B4-BE49-F238E27FC236}">
                  <a16:creationId xmlns:a16="http://schemas.microsoft.com/office/drawing/2014/main" id="{FE480008-3BFC-2A1F-3314-161E75EE167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22393184" y="4157042"/>
              <a:ext cx="1206364" cy="9558958"/>
            </a:xfrm>
            <a:prstGeom prst="rect">
              <a:avLst/>
            </a:prstGeom>
          </p:spPr>
        </p:pic>
        <p:pic>
          <p:nvPicPr>
            <p:cNvPr id="16" name="Image 25" descr=" ">
              <a:extLst>
                <a:ext uri="{FF2B5EF4-FFF2-40B4-BE49-F238E27FC236}">
                  <a16:creationId xmlns:a16="http://schemas.microsoft.com/office/drawing/2014/main" id="{703DE07C-BE82-CBFA-A24D-6BEA7311127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22336813" y="4073432"/>
              <a:ext cx="1206364" cy="9642568"/>
            </a:xfrm>
            <a:prstGeom prst="rect">
              <a:avLst/>
            </a:prstGeom>
          </p:spPr>
        </p:pic>
        <p:pic>
          <p:nvPicPr>
            <p:cNvPr id="17" name="Image 26" descr=" ">
              <a:extLst>
                <a:ext uri="{FF2B5EF4-FFF2-40B4-BE49-F238E27FC236}">
                  <a16:creationId xmlns:a16="http://schemas.microsoft.com/office/drawing/2014/main" id="{7A402F67-F580-5542-E1C2-D5ED355623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22393183" y="5881563"/>
              <a:ext cx="1206365" cy="7834437"/>
            </a:xfrm>
            <a:prstGeom prst="rect">
              <a:avLst/>
            </a:prstGeom>
          </p:spPr>
        </p:pic>
        <p:pic>
          <p:nvPicPr>
            <p:cNvPr id="18" name="Image 27" descr=" ">
              <a:extLst>
                <a:ext uri="{FF2B5EF4-FFF2-40B4-BE49-F238E27FC236}">
                  <a16:creationId xmlns:a16="http://schemas.microsoft.com/office/drawing/2014/main" id="{0B445899-F81E-060A-F1F6-6BBEEF68E9F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2336811" y="5892012"/>
              <a:ext cx="1206364" cy="7823988"/>
            </a:xfrm>
            <a:prstGeom prst="rect">
              <a:avLst/>
            </a:prstGeom>
          </p:spPr>
        </p:pic>
        <p:pic>
          <p:nvPicPr>
            <p:cNvPr id="19" name="Image 28" descr=" ">
              <a:extLst>
                <a:ext uri="{FF2B5EF4-FFF2-40B4-BE49-F238E27FC236}">
                  <a16:creationId xmlns:a16="http://schemas.microsoft.com/office/drawing/2014/main" id="{D79762C7-6182-2247-EDD3-CD6E2EA075A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3364147" y="3763330"/>
              <a:ext cx="1022901" cy="99526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46762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A37EC"/>
                </a:solidFill>
                <a:latin typeface="Aqum two Classic"/>
              </a:rPr>
              <a:t>Традиционные ценности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1855" y="3394079"/>
            <a:ext cx="17193336" cy="7761546"/>
          </a:xfrm>
        </p:spPr>
        <p:txBody>
          <a:bodyPr>
            <a:noAutofit/>
          </a:bodyPr>
          <a:lstStyle/>
          <a:p>
            <a: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  <a:t>патриотизм</a:t>
            </a:r>
          </a:p>
          <a:p>
            <a: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  <a:t>гражданственность</a:t>
            </a:r>
          </a:p>
          <a:p>
            <a: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  <a:t>служение Отечеству </a:t>
            </a:r>
            <a:b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  <a:t>и ответственность за его судьбу</a:t>
            </a:r>
          </a:p>
          <a:p>
            <a: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  <a:t>высокие нравственные идеалы</a:t>
            </a:r>
          </a:p>
          <a:p>
            <a:r>
              <a:rPr lang="ru-RU" sz="5600" dirty="0">
                <a:latin typeface="Segoe UI" panose="020B0502040204020203" pitchFamily="34" charset="0"/>
                <a:cs typeface="Segoe UI" panose="020B0502040204020203" pitchFamily="34" charset="0"/>
              </a:rPr>
              <a:t>патерналистское отношение к власти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85AA06AC-5612-2A49-8007-D223FC025D08}"/>
              </a:ext>
            </a:extLst>
          </p:cNvPr>
          <p:cNvGrpSpPr/>
          <p:nvPr/>
        </p:nvGrpSpPr>
        <p:grpSpPr>
          <a:xfrm>
            <a:off x="20601975" y="0"/>
            <a:ext cx="3785073" cy="13716000"/>
            <a:chOff x="20601975" y="0"/>
            <a:chExt cx="3785073" cy="13716000"/>
          </a:xfrm>
        </p:grpSpPr>
        <p:pic>
          <p:nvPicPr>
            <p:cNvPr id="6" name="Image 2" descr=" ">
              <a:extLst>
                <a:ext uri="{FF2B5EF4-FFF2-40B4-BE49-F238E27FC236}">
                  <a16:creationId xmlns:a16="http://schemas.microsoft.com/office/drawing/2014/main" id="{C472DE57-A78A-C065-0725-4EE4F384C17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22682176" y="2048092"/>
              <a:ext cx="1704872" cy="11667908"/>
            </a:xfrm>
            <a:prstGeom prst="rect">
              <a:avLst/>
            </a:prstGeom>
          </p:spPr>
        </p:pic>
        <p:pic>
          <p:nvPicPr>
            <p:cNvPr id="7" name="Image 3" descr=" ">
              <a:extLst>
                <a:ext uri="{FF2B5EF4-FFF2-40B4-BE49-F238E27FC236}">
                  <a16:creationId xmlns:a16="http://schemas.microsoft.com/office/drawing/2014/main" id="{90EE5301-05EE-5ED8-B8D9-0FF9461621E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2240478" y="0"/>
              <a:ext cx="2146570" cy="13716000"/>
            </a:xfrm>
            <a:prstGeom prst="rect">
              <a:avLst/>
            </a:prstGeom>
          </p:spPr>
        </p:pic>
        <p:pic>
          <p:nvPicPr>
            <p:cNvPr id="8" name="Image 4" descr=" ">
              <a:extLst>
                <a:ext uri="{FF2B5EF4-FFF2-40B4-BE49-F238E27FC236}">
                  <a16:creationId xmlns:a16="http://schemas.microsoft.com/office/drawing/2014/main" id="{0BABA1F4-6DDF-FABC-AB1B-80D7510CDF6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3596619" y="4528902"/>
              <a:ext cx="790429" cy="9187098"/>
            </a:xfrm>
            <a:prstGeom prst="rect">
              <a:avLst/>
            </a:prstGeom>
          </p:spPr>
        </p:pic>
        <p:pic>
          <p:nvPicPr>
            <p:cNvPr id="9" name="Image 5" descr=" ">
              <a:extLst>
                <a:ext uri="{FF2B5EF4-FFF2-40B4-BE49-F238E27FC236}">
                  <a16:creationId xmlns:a16="http://schemas.microsoft.com/office/drawing/2014/main" id="{4C4A04B5-574A-CFED-6560-1455EF44B1A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3557984" y="6198431"/>
              <a:ext cx="826739" cy="7517569"/>
            </a:xfrm>
            <a:prstGeom prst="rect">
              <a:avLst/>
            </a:prstGeom>
          </p:spPr>
        </p:pic>
        <p:pic>
          <p:nvPicPr>
            <p:cNvPr id="10" name="Image 6" descr=" ">
              <a:extLst>
                <a:ext uri="{FF2B5EF4-FFF2-40B4-BE49-F238E27FC236}">
                  <a16:creationId xmlns:a16="http://schemas.microsoft.com/office/drawing/2014/main" id="{967D10C9-CD5E-7F52-82AF-80AB9BC5FD3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3596620" y="4079435"/>
              <a:ext cx="790428" cy="7901558"/>
            </a:xfrm>
            <a:prstGeom prst="rect">
              <a:avLst/>
            </a:prstGeom>
          </p:spPr>
        </p:pic>
        <p:pic>
          <p:nvPicPr>
            <p:cNvPr id="11" name="Image 7" descr=" ">
              <a:extLst>
                <a:ext uri="{FF2B5EF4-FFF2-40B4-BE49-F238E27FC236}">
                  <a16:creationId xmlns:a16="http://schemas.microsoft.com/office/drawing/2014/main" id="{9EFB3094-BD15-E207-62F7-930B9E25F19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3557986" y="4073444"/>
              <a:ext cx="826739" cy="7901558"/>
            </a:xfrm>
            <a:prstGeom prst="rect">
              <a:avLst/>
            </a:prstGeom>
          </p:spPr>
        </p:pic>
        <p:pic>
          <p:nvPicPr>
            <p:cNvPr id="12" name="Image 8" descr=" ">
              <a:extLst>
                <a:ext uri="{FF2B5EF4-FFF2-40B4-BE49-F238E27FC236}">
                  <a16:creationId xmlns:a16="http://schemas.microsoft.com/office/drawing/2014/main" id="{450311EE-3118-F627-8186-40BA5091F72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3557985" y="2283408"/>
              <a:ext cx="826739" cy="7681931"/>
            </a:xfrm>
            <a:prstGeom prst="rect">
              <a:avLst/>
            </a:prstGeom>
          </p:spPr>
        </p:pic>
        <p:pic>
          <p:nvPicPr>
            <p:cNvPr id="13" name="Image 22" descr=" ">
              <a:extLst>
                <a:ext uri="{FF2B5EF4-FFF2-40B4-BE49-F238E27FC236}">
                  <a16:creationId xmlns:a16="http://schemas.microsoft.com/office/drawing/2014/main" id="{293B093F-EDBB-CCD7-7D8E-636ED2A032B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0710705" y="10519668"/>
              <a:ext cx="2149472" cy="3196332"/>
            </a:xfrm>
            <a:prstGeom prst="rect">
              <a:avLst/>
            </a:prstGeom>
          </p:spPr>
        </p:pic>
        <p:pic>
          <p:nvPicPr>
            <p:cNvPr id="14" name="Image 23" descr=" ">
              <a:extLst>
                <a:ext uri="{FF2B5EF4-FFF2-40B4-BE49-F238E27FC236}">
                  <a16:creationId xmlns:a16="http://schemas.microsoft.com/office/drawing/2014/main" id="{FB705F67-1B29-5C6C-F3B0-751CC0C9D77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0601975" y="10440169"/>
              <a:ext cx="2149472" cy="3275831"/>
            </a:xfrm>
            <a:prstGeom prst="rect">
              <a:avLst/>
            </a:prstGeom>
          </p:spPr>
        </p:pic>
        <p:pic>
          <p:nvPicPr>
            <p:cNvPr id="15" name="Image 24" descr=" ">
              <a:extLst>
                <a:ext uri="{FF2B5EF4-FFF2-40B4-BE49-F238E27FC236}">
                  <a16:creationId xmlns:a16="http://schemas.microsoft.com/office/drawing/2014/main" id="{081D12CC-2805-C330-3A8F-1ABF9476B28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22393184" y="4157042"/>
              <a:ext cx="1206364" cy="9558958"/>
            </a:xfrm>
            <a:prstGeom prst="rect">
              <a:avLst/>
            </a:prstGeom>
          </p:spPr>
        </p:pic>
        <p:pic>
          <p:nvPicPr>
            <p:cNvPr id="16" name="Image 25" descr=" ">
              <a:extLst>
                <a:ext uri="{FF2B5EF4-FFF2-40B4-BE49-F238E27FC236}">
                  <a16:creationId xmlns:a16="http://schemas.microsoft.com/office/drawing/2014/main" id="{2DD4BF07-9479-C5CE-1232-D88931B60DB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22336813" y="4073432"/>
              <a:ext cx="1206364" cy="9642568"/>
            </a:xfrm>
            <a:prstGeom prst="rect">
              <a:avLst/>
            </a:prstGeom>
          </p:spPr>
        </p:pic>
        <p:pic>
          <p:nvPicPr>
            <p:cNvPr id="17" name="Image 26" descr=" ">
              <a:extLst>
                <a:ext uri="{FF2B5EF4-FFF2-40B4-BE49-F238E27FC236}">
                  <a16:creationId xmlns:a16="http://schemas.microsoft.com/office/drawing/2014/main" id="{973BFCC2-9470-04AC-9948-97AC7555B25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22393183" y="5881563"/>
              <a:ext cx="1206365" cy="7834437"/>
            </a:xfrm>
            <a:prstGeom prst="rect">
              <a:avLst/>
            </a:prstGeom>
          </p:spPr>
        </p:pic>
        <p:pic>
          <p:nvPicPr>
            <p:cNvPr id="18" name="Image 27" descr=" ">
              <a:extLst>
                <a:ext uri="{FF2B5EF4-FFF2-40B4-BE49-F238E27FC236}">
                  <a16:creationId xmlns:a16="http://schemas.microsoft.com/office/drawing/2014/main" id="{828016E5-302B-F079-B78E-14B2C5D2461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2336811" y="5892012"/>
              <a:ext cx="1206364" cy="7823988"/>
            </a:xfrm>
            <a:prstGeom prst="rect">
              <a:avLst/>
            </a:prstGeom>
          </p:spPr>
        </p:pic>
        <p:pic>
          <p:nvPicPr>
            <p:cNvPr id="19" name="Image 28" descr=" ">
              <a:extLst>
                <a:ext uri="{FF2B5EF4-FFF2-40B4-BE49-F238E27FC236}">
                  <a16:creationId xmlns:a16="http://schemas.microsoft.com/office/drawing/2014/main" id="{A78E2FE5-1C82-AF36-48E1-9694CB83227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3364147" y="3763330"/>
              <a:ext cx="1022901" cy="99526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644186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31DA33-6C43-1BFA-F86A-6F6F5F81E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9797" y="849085"/>
            <a:ext cx="20558329" cy="1322615"/>
          </a:xfrm>
        </p:spPr>
        <p:txBody>
          <a:bodyPr>
            <a:noAutofit/>
          </a:bodyPr>
          <a:lstStyle/>
          <a:p>
            <a:pPr algn="ctr"/>
            <a:r>
              <a:rPr lang="ru-RU" sz="6000" dirty="0">
                <a:solidFill>
                  <a:srgbClr val="0A37EC"/>
                </a:solidFill>
                <a:latin typeface="Aqum two Classic"/>
              </a:rPr>
              <a:t>Традиционные ценности базируются на православной вере</a:t>
            </a:r>
          </a:p>
        </p:txBody>
      </p:sp>
      <p:pic>
        <p:nvPicPr>
          <p:cNvPr id="4" name="Picture 1" descr="E:\Dropbox\Конфликты\184838.s.jpg">
            <a:extLst>
              <a:ext uri="{FF2B5EF4-FFF2-40B4-BE49-F238E27FC236}">
                <a16:creationId xmlns:a16="http://schemas.microsoft.com/office/drawing/2014/main" id="{BE9422AD-F418-030C-226A-C3CED2757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5900" y="2638926"/>
            <a:ext cx="21236944" cy="96493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00568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Dropbox\Конфликты\2015-01-07-3.jpg">
            <a:extLst>
              <a:ext uri="{FF2B5EF4-FFF2-40B4-BE49-F238E27FC236}">
                <a16:creationId xmlns:a16="http://schemas.microsoft.com/office/drawing/2014/main" id="{8407814D-12AA-9424-86CE-0EC48E88273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t="18180" r="1" b="4374"/>
          <a:stretch/>
        </p:blipFill>
        <p:spPr bwMode="auto">
          <a:xfrm>
            <a:off x="2205789" y="1915026"/>
            <a:ext cx="20906535" cy="10807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04124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Dropbox\Конфликты\Скриншот 2020-11-18 20.11.47.png">
            <a:extLst>
              <a:ext uri="{FF2B5EF4-FFF2-40B4-BE49-F238E27FC236}">
                <a16:creationId xmlns:a16="http://schemas.microsoft.com/office/drawing/2014/main" id="{B3B86C46-B028-A208-5D90-A969626DB67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r="1" b="26933"/>
          <a:stretch/>
        </p:blipFill>
        <p:spPr bwMode="auto">
          <a:xfrm>
            <a:off x="2807367" y="1626910"/>
            <a:ext cx="20695061" cy="106984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06196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878221" y="0"/>
            <a:ext cx="22863900" cy="13716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>
              <a:alphaModFix amt="0"/>
            </a:blip>
            <a:stretch>
              <a:fillRect t="-38888" b="-3888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3211779" y="11039845"/>
            <a:ext cx="4294540" cy="2059030"/>
            <a:chOff x="0" y="0"/>
            <a:chExt cx="848304" cy="40672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48304" cy="406722"/>
            </a:xfrm>
            <a:custGeom>
              <a:avLst/>
              <a:gdLst/>
              <a:ahLst/>
              <a:cxnLst/>
              <a:rect l="l" t="t" r="r" b="b"/>
              <a:pathLst>
                <a:path w="848304" h="406722">
                  <a:moveTo>
                    <a:pt x="0" y="0"/>
                  </a:moveTo>
                  <a:lnTo>
                    <a:pt x="848304" y="0"/>
                  </a:lnTo>
                  <a:lnTo>
                    <a:pt x="848304" y="406722"/>
                  </a:lnTo>
                  <a:lnTo>
                    <a:pt x="0" y="406722"/>
                  </a:lnTo>
                  <a:close/>
                </a:path>
              </a:pathLst>
            </a:custGeom>
            <a:solidFill>
              <a:srgbClr val="F8F5F3"/>
            </a:solidFill>
            <a:ln w="38100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848304" cy="454347"/>
            </a:xfrm>
            <a:prstGeom prst="rect">
              <a:avLst/>
            </a:prstGeom>
            <a:solidFill>
              <a:srgbClr val="0A37EC"/>
            </a:solidFill>
          </p:spPr>
          <p:txBody>
            <a:bodyPr lIns="67734" tIns="67734" rIns="67734" bIns="67734" rtlCol="0" anchor="ctr"/>
            <a:lstStyle/>
            <a:p>
              <a:pPr algn="ctr">
                <a:lnSpc>
                  <a:spcPts val="4566"/>
                </a:lnSpc>
                <a:spcBef>
                  <a:spcPct val="0"/>
                </a:spcBef>
              </a:pP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Античная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 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культура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: 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прасимвол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 «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тело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»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6041216" y="8676331"/>
            <a:ext cx="4702130" cy="2059030"/>
            <a:chOff x="0" y="0"/>
            <a:chExt cx="928816" cy="406722"/>
          </a:xfrm>
          <a:solidFill>
            <a:srgbClr val="0A37EC"/>
          </a:solidFill>
        </p:grpSpPr>
        <p:sp>
          <p:nvSpPr>
            <p:cNvPr id="7" name="Freeform 7"/>
            <p:cNvSpPr/>
            <p:nvPr/>
          </p:nvSpPr>
          <p:spPr>
            <a:xfrm>
              <a:off x="0" y="0"/>
              <a:ext cx="928816" cy="406722"/>
            </a:xfrm>
            <a:custGeom>
              <a:avLst/>
              <a:gdLst/>
              <a:ahLst/>
              <a:cxnLst/>
              <a:rect l="l" t="t" r="r" b="b"/>
              <a:pathLst>
                <a:path w="928816" h="406722">
                  <a:moveTo>
                    <a:pt x="0" y="0"/>
                  </a:moveTo>
                  <a:lnTo>
                    <a:pt x="928816" y="0"/>
                  </a:lnTo>
                  <a:lnTo>
                    <a:pt x="928816" y="406722"/>
                  </a:lnTo>
                  <a:lnTo>
                    <a:pt x="0" y="406722"/>
                  </a:lnTo>
                  <a:close/>
                </a:path>
              </a:pathLst>
            </a:custGeom>
            <a:grpFill/>
            <a:ln w="38100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928816" cy="454347"/>
            </a:xfrm>
            <a:prstGeom prst="rect">
              <a:avLst/>
            </a:prstGeom>
            <a:grpFill/>
          </p:spPr>
          <p:txBody>
            <a:bodyPr lIns="67734" tIns="67734" rIns="67734" bIns="67734" rtlCol="0" anchor="ctr"/>
            <a:lstStyle/>
            <a:p>
              <a:pPr algn="ctr">
                <a:lnSpc>
                  <a:spcPts val="4566"/>
                </a:lnSpc>
              </a:pP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Античная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 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культура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:</a:t>
              </a:r>
            </a:p>
            <a:p>
              <a:pPr algn="ctr">
                <a:lnSpc>
                  <a:spcPts val="4566"/>
                </a:lnSpc>
                <a:spcBef>
                  <a:spcPct val="0"/>
                </a:spcBef>
              </a:pP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прасимвол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 «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пещера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»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805348" y="8676331"/>
            <a:ext cx="4445398" cy="2059030"/>
            <a:chOff x="0" y="0"/>
            <a:chExt cx="878103" cy="406722"/>
          </a:xfrm>
          <a:solidFill>
            <a:srgbClr val="0A37EC"/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878103" cy="406722"/>
            </a:xfrm>
            <a:custGeom>
              <a:avLst/>
              <a:gdLst/>
              <a:ahLst/>
              <a:cxnLst/>
              <a:rect l="l" t="t" r="r" b="b"/>
              <a:pathLst>
                <a:path w="878103" h="406722">
                  <a:moveTo>
                    <a:pt x="0" y="0"/>
                  </a:moveTo>
                  <a:lnTo>
                    <a:pt x="878103" y="0"/>
                  </a:lnTo>
                  <a:lnTo>
                    <a:pt x="878103" y="406722"/>
                  </a:lnTo>
                  <a:lnTo>
                    <a:pt x="0" y="406722"/>
                  </a:lnTo>
                  <a:close/>
                </a:path>
              </a:pathLst>
            </a:custGeom>
            <a:grpFill/>
            <a:ln w="38100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878103" cy="454347"/>
            </a:xfrm>
            <a:prstGeom prst="rect">
              <a:avLst/>
            </a:prstGeom>
            <a:grpFill/>
          </p:spPr>
          <p:txBody>
            <a:bodyPr lIns="67734" tIns="67734" rIns="67734" bIns="67734" rtlCol="0" anchor="ctr"/>
            <a:lstStyle/>
            <a:p>
              <a:pPr algn="ctr">
                <a:lnSpc>
                  <a:spcPts val="4566"/>
                </a:lnSpc>
                <a:spcBef>
                  <a:spcPct val="0"/>
                </a:spcBef>
              </a:pP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Китайская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 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культура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: 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прасимвол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 «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дао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»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6041216" y="11052894"/>
            <a:ext cx="4702130" cy="1967776"/>
            <a:chOff x="0" y="0"/>
            <a:chExt cx="928816" cy="388697"/>
          </a:xfrm>
          <a:solidFill>
            <a:srgbClr val="0A37EC"/>
          </a:solidFill>
        </p:grpSpPr>
        <p:sp>
          <p:nvSpPr>
            <p:cNvPr id="13" name="Freeform 13"/>
            <p:cNvSpPr/>
            <p:nvPr/>
          </p:nvSpPr>
          <p:spPr>
            <a:xfrm>
              <a:off x="0" y="0"/>
              <a:ext cx="928816" cy="388697"/>
            </a:xfrm>
            <a:custGeom>
              <a:avLst/>
              <a:gdLst/>
              <a:ahLst/>
              <a:cxnLst/>
              <a:rect l="l" t="t" r="r" b="b"/>
              <a:pathLst>
                <a:path w="928816" h="388697">
                  <a:moveTo>
                    <a:pt x="0" y="0"/>
                  </a:moveTo>
                  <a:lnTo>
                    <a:pt x="928816" y="0"/>
                  </a:lnTo>
                  <a:lnTo>
                    <a:pt x="928816" y="388697"/>
                  </a:lnTo>
                  <a:lnTo>
                    <a:pt x="0" y="388697"/>
                  </a:lnTo>
                  <a:close/>
                </a:path>
              </a:pathLst>
            </a:custGeom>
            <a:grpFill/>
            <a:ln w="38100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928816" cy="436322"/>
            </a:xfrm>
            <a:prstGeom prst="rect">
              <a:avLst/>
            </a:prstGeom>
            <a:grpFill/>
          </p:spPr>
          <p:txBody>
            <a:bodyPr lIns="67734" tIns="67734" rIns="67734" bIns="67734" rtlCol="0" anchor="ctr"/>
            <a:lstStyle/>
            <a:p>
              <a:pPr algn="ctr">
                <a:lnSpc>
                  <a:spcPts val="4566"/>
                </a:lnSpc>
                <a:spcBef>
                  <a:spcPct val="0"/>
                </a:spcBef>
              </a:pP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Русская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 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культура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: 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прасимвол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 «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апокалипсис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»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805348" y="10974693"/>
            <a:ext cx="4445398" cy="2124182"/>
            <a:chOff x="0" y="0"/>
            <a:chExt cx="878103" cy="419592"/>
          </a:xfrm>
          <a:solidFill>
            <a:srgbClr val="0A37EC"/>
          </a:solidFill>
        </p:grpSpPr>
        <p:sp>
          <p:nvSpPr>
            <p:cNvPr id="16" name="Freeform 16"/>
            <p:cNvSpPr/>
            <p:nvPr/>
          </p:nvSpPr>
          <p:spPr>
            <a:xfrm>
              <a:off x="0" y="0"/>
              <a:ext cx="878103" cy="419592"/>
            </a:xfrm>
            <a:custGeom>
              <a:avLst/>
              <a:gdLst/>
              <a:ahLst/>
              <a:cxnLst/>
              <a:rect l="l" t="t" r="r" b="b"/>
              <a:pathLst>
                <a:path w="878103" h="419592">
                  <a:moveTo>
                    <a:pt x="0" y="0"/>
                  </a:moveTo>
                  <a:lnTo>
                    <a:pt x="878103" y="0"/>
                  </a:lnTo>
                  <a:lnTo>
                    <a:pt x="878103" y="419592"/>
                  </a:lnTo>
                  <a:lnTo>
                    <a:pt x="0" y="419592"/>
                  </a:lnTo>
                  <a:close/>
                </a:path>
              </a:pathLst>
            </a:custGeom>
            <a:grpFill/>
            <a:ln w="38100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878103" cy="467217"/>
            </a:xfrm>
            <a:prstGeom prst="rect">
              <a:avLst/>
            </a:prstGeom>
            <a:grpFill/>
          </p:spPr>
          <p:txBody>
            <a:bodyPr lIns="67734" tIns="67734" rIns="67734" bIns="67734" rtlCol="0" anchor="ctr"/>
            <a:lstStyle/>
            <a:p>
              <a:pPr algn="ctr">
                <a:lnSpc>
                  <a:spcPts val="4566"/>
                </a:lnSpc>
                <a:spcBef>
                  <a:spcPct val="0"/>
                </a:spcBef>
              </a:pP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Европейская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 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культура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: 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прасимвол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 «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фауст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Italics"/>
                </a:rPr>
                <a:t>»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3211779" y="8676331"/>
            <a:ext cx="4294540" cy="2059030"/>
            <a:chOff x="0" y="0"/>
            <a:chExt cx="848304" cy="406722"/>
          </a:xfrm>
          <a:solidFill>
            <a:srgbClr val="0A37EC"/>
          </a:solidFill>
        </p:grpSpPr>
        <p:sp>
          <p:nvSpPr>
            <p:cNvPr id="19" name="Freeform 19"/>
            <p:cNvSpPr/>
            <p:nvPr/>
          </p:nvSpPr>
          <p:spPr>
            <a:xfrm>
              <a:off x="0" y="0"/>
              <a:ext cx="848304" cy="406722"/>
            </a:xfrm>
            <a:custGeom>
              <a:avLst/>
              <a:gdLst/>
              <a:ahLst/>
              <a:cxnLst/>
              <a:rect l="l" t="t" r="r" b="b"/>
              <a:pathLst>
                <a:path w="848304" h="406722">
                  <a:moveTo>
                    <a:pt x="0" y="0"/>
                  </a:moveTo>
                  <a:lnTo>
                    <a:pt x="848304" y="0"/>
                  </a:lnTo>
                  <a:lnTo>
                    <a:pt x="848304" y="406722"/>
                  </a:lnTo>
                  <a:lnTo>
                    <a:pt x="0" y="406722"/>
                  </a:lnTo>
                  <a:close/>
                </a:path>
              </a:pathLst>
            </a:custGeom>
            <a:grpFill/>
            <a:ln w="38100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0" y="-47625"/>
              <a:ext cx="848304" cy="454347"/>
            </a:xfrm>
            <a:prstGeom prst="rect">
              <a:avLst/>
            </a:prstGeom>
            <a:grpFill/>
          </p:spPr>
          <p:txBody>
            <a:bodyPr lIns="67734" tIns="67734" rIns="67734" bIns="67734" rtlCol="0" anchor="ctr"/>
            <a:lstStyle/>
            <a:p>
              <a:pPr algn="ctr">
                <a:lnSpc>
                  <a:spcPts val="4566"/>
                </a:lnSpc>
              </a:pP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ea typeface="Open Sauce Italics"/>
                  <a:cs typeface="Segoe UI" panose="020B0502040204020203" pitchFamily="34" charset="0"/>
                  <a:sym typeface="Open Sauce Italics"/>
                </a:rPr>
                <a:t>Египетская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ea typeface="Open Sauce Italics"/>
                  <a:cs typeface="Segoe UI" panose="020B0502040204020203" pitchFamily="34" charset="0"/>
                  <a:sym typeface="Open Sauce Italics"/>
                </a:rPr>
                <a:t> 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ea typeface="Open Sauce Italics"/>
                  <a:cs typeface="Segoe UI" panose="020B0502040204020203" pitchFamily="34" charset="0"/>
                  <a:sym typeface="Open Sauce Italics"/>
                </a:rPr>
                <a:t>культура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ea typeface="Open Sauce Italics"/>
                  <a:cs typeface="Segoe UI" panose="020B0502040204020203" pitchFamily="34" charset="0"/>
                  <a:sym typeface="Open Sauce Italics"/>
                </a:rPr>
                <a:t>:</a:t>
              </a:r>
            </a:p>
            <a:p>
              <a:pPr algn="ctr">
                <a:lnSpc>
                  <a:spcPts val="4566"/>
                </a:lnSpc>
                <a:spcBef>
                  <a:spcPct val="0"/>
                </a:spcBef>
              </a:pP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ea typeface="Open Sauce Italics"/>
                  <a:cs typeface="Segoe UI" panose="020B0502040204020203" pitchFamily="34" charset="0"/>
                  <a:sym typeface="Open Sauce Italics"/>
                </a:rPr>
                <a:t>прасимвол</a:t>
              </a:r>
              <a:r>
                <a:rPr lang="en-US" sz="3308" i="1" spc="32" dirty="0">
                  <a:solidFill>
                    <a:schemeClr val="bg1"/>
                  </a:solidFill>
                  <a:latin typeface="Segoe UI" panose="020B0502040204020203" pitchFamily="34" charset="0"/>
                  <a:ea typeface="Open Sauce Italics"/>
                  <a:cs typeface="Segoe UI" panose="020B0502040204020203" pitchFamily="34" charset="0"/>
                  <a:sym typeface="Open Sauce Italics"/>
                </a:rPr>
                <a:t> «</a:t>
              </a:r>
              <a:r>
                <a:rPr lang="en-US" sz="3308" i="1" spc="32" dirty="0" err="1">
                  <a:solidFill>
                    <a:schemeClr val="bg1"/>
                  </a:solidFill>
                  <a:latin typeface="Segoe UI" panose="020B0502040204020203" pitchFamily="34" charset="0"/>
                  <a:ea typeface="Open Sauce Italics"/>
                  <a:cs typeface="Segoe UI" panose="020B0502040204020203" pitchFamily="34" charset="0"/>
                  <a:sym typeface="Open Sauce Italics"/>
                </a:rPr>
                <a:t>путь</a:t>
              </a:r>
              <a:r>
                <a:rPr lang="en-US" sz="3308" i="1" spc="32" dirty="0">
                  <a:solidFill>
                    <a:srgbClr val="404040"/>
                  </a:solidFill>
                  <a:latin typeface="Segoe UI" panose="020B0502040204020203" pitchFamily="34" charset="0"/>
                  <a:ea typeface="Open Sauce Italics"/>
                  <a:cs typeface="Segoe UI" panose="020B0502040204020203" pitchFamily="34" charset="0"/>
                  <a:sym typeface="Open Sauce Italics"/>
                </a:rPr>
                <a:t>»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2868493" y="6858001"/>
            <a:ext cx="18650188" cy="1325346"/>
            <a:chOff x="0" y="0"/>
            <a:chExt cx="3683988" cy="261797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3683988" cy="261797"/>
            </a:xfrm>
            <a:custGeom>
              <a:avLst/>
              <a:gdLst/>
              <a:ahLst/>
              <a:cxnLst/>
              <a:rect l="l" t="t" r="r" b="b"/>
              <a:pathLst>
                <a:path w="3683988" h="261797">
                  <a:moveTo>
                    <a:pt x="0" y="0"/>
                  </a:moveTo>
                  <a:lnTo>
                    <a:pt x="3683988" y="0"/>
                  </a:lnTo>
                  <a:lnTo>
                    <a:pt x="3683988" y="261797"/>
                  </a:lnTo>
                  <a:lnTo>
                    <a:pt x="0" y="261797"/>
                  </a:lnTo>
                  <a:close/>
                </a:path>
              </a:pathLst>
            </a:custGeom>
            <a:solidFill>
              <a:srgbClr val="0A37EC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85725"/>
              <a:ext cx="3683988" cy="347522"/>
            </a:xfrm>
            <a:prstGeom prst="rect">
              <a:avLst/>
            </a:prstGeom>
          </p:spPr>
          <p:txBody>
            <a:bodyPr lIns="67734" tIns="67734" rIns="67734" bIns="67734" rtlCol="0" anchor="ctr"/>
            <a:lstStyle/>
            <a:p>
              <a:pPr algn="ctr">
                <a:lnSpc>
                  <a:spcPts val="8062"/>
                </a:lnSpc>
                <a:spcBef>
                  <a:spcPct val="0"/>
                </a:spcBef>
              </a:pPr>
              <a:r>
                <a:rPr lang="en-US" sz="5842" spc="58" dirty="0" err="1">
                  <a:solidFill>
                    <a:schemeClr val="bg1"/>
                  </a:solidFill>
                  <a:latin typeface="Segoe UI" panose="020B0502040204020203" pitchFamily="34" charset="0"/>
                  <a:ea typeface="Garbata"/>
                  <a:cs typeface="Segoe UI" panose="020B0502040204020203" pitchFamily="34" charset="0"/>
                  <a:sym typeface="Garbata"/>
                </a:rPr>
                <a:t>Аналогия</a:t>
              </a:r>
              <a:r>
                <a:rPr lang="en-US" sz="5842" spc="58" dirty="0">
                  <a:solidFill>
                    <a:schemeClr val="bg1"/>
                  </a:solidFill>
                  <a:latin typeface="Segoe UI" panose="020B0502040204020203" pitchFamily="34" charset="0"/>
                  <a:ea typeface="Garbata"/>
                  <a:cs typeface="Segoe UI" panose="020B0502040204020203" pitchFamily="34" charset="0"/>
                  <a:sym typeface="Garbata"/>
                </a:rPr>
                <a:t> с </a:t>
              </a:r>
              <a:r>
                <a:rPr lang="en-US" sz="5842" spc="58" dirty="0" err="1">
                  <a:solidFill>
                    <a:schemeClr val="bg1"/>
                  </a:solidFill>
                  <a:latin typeface="Segoe UI" panose="020B0502040204020203" pitchFamily="34" charset="0"/>
                  <a:ea typeface="Garbata"/>
                  <a:cs typeface="Segoe UI" panose="020B0502040204020203" pitchFamily="34" charset="0"/>
                  <a:sym typeface="Garbata"/>
                </a:rPr>
                <a:t>живым</a:t>
              </a:r>
              <a:r>
                <a:rPr lang="en-US" sz="5842" spc="58" dirty="0">
                  <a:solidFill>
                    <a:schemeClr val="bg1"/>
                  </a:solidFill>
                  <a:latin typeface="Segoe UI" panose="020B0502040204020203" pitchFamily="34" charset="0"/>
                  <a:ea typeface="Garbata"/>
                  <a:cs typeface="Segoe UI" panose="020B0502040204020203" pitchFamily="34" charset="0"/>
                  <a:sym typeface="Garbata"/>
                </a:rPr>
                <a:t> </a:t>
              </a:r>
              <a:r>
                <a:rPr lang="en-US" sz="5842" spc="58" dirty="0" err="1">
                  <a:solidFill>
                    <a:schemeClr val="bg1"/>
                  </a:solidFill>
                  <a:latin typeface="Segoe UI" panose="020B0502040204020203" pitchFamily="34" charset="0"/>
                  <a:ea typeface="Garbata"/>
                  <a:cs typeface="Segoe UI" panose="020B0502040204020203" pitchFamily="34" charset="0"/>
                  <a:sym typeface="Garbata"/>
                </a:rPr>
                <a:t>организмом</a:t>
              </a:r>
              <a:r>
                <a:rPr lang="en-US" sz="5842" spc="58" dirty="0">
                  <a:solidFill>
                    <a:schemeClr val="bg1"/>
                  </a:solidFill>
                  <a:latin typeface="Segoe UI" panose="020B0502040204020203" pitchFamily="34" charset="0"/>
                  <a:ea typeface="Garbata"/>
                  <a:cs typeface="Segoe UI" panose="020B0502040204020203" pitchFamily="34" charset="0"/>
                  <a:sym typeface="Garbata"/>
                </a:rPr>
                <a:t> 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5334665" y="3486954"/>
            <a:ext cx="4209128" cy="1382760"/>
            <a:chOff x="0" y="0"/>
            <a:chExt cx="831433" cy="273138"/>
          </a:xfrm>
          <a:solidFill>
            <a:srgbClr val="0A37EC"/>
          </a:solidFill>
        </p:grpSpPr>
        <p:sp>
          <p:nvSpPr>
            <p:cNvPr id="25" name="Freeform 25"/>
            <p:cNvSpPr/>
            <p:nvPr/>
          </p:nvSpPr>
          <p:spPr>
            <a:xfrm>
              <a:off x="0" y="0"/>
              <a:ext cx="831433" cy="273138"/>
            </a:xfrm>
            <a:custGeom>
              <a:avLst/>
              <a:gdLst/>
              <a:ahLst/>
              <a:cxnLst/>
              <a:rect l="l" t="t" r="r" b="b"/>
              <a:pathLst>
                <a:path w="831433" h="273138">
                  <a:moveTo>
                    <a:pt x="0" y="0"/>
                  </a:moveTo>
                  <a:lnTo>
                    <a:pt x="831433" y="0"/>
                  </a:lnTo>
                  <a:lnTo>
                    <a:pt x="831433" y="273138"/>
                  </a:lnTo>
                  <a:lnTo>
                    <a:pt x="0" y="273138"/>
                  </a:lnTo>
                  <a:close/>
                </a:path>
              </a:pathLst>
            </a:custGeom>
            <a:grpFill/>
            <a:ln w="38100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0" y="-66675"/>
              <a:ext cx="831433" cy="339813"/>
            </a:xfrm>
            <a:prstGeom prst="rect">
              <a:avLst/>
            </a:prstGeom>
            <a:grpFill/>
          </p:spPr>
          <p:txBody>
            <a:bodyPr lIns="67734" tIns="67734" rIns="67734" bIns="67734" rtlCol="0" anchor="ctr"/>
            <a:lstStyle/>
            <a:p>
              <a:pPr algn="ctr">
                <a:lnSpc>
                  <a:spcPts val="6406"/>
                </a:lnSpc>
                <a:spcBef>
                  <a:spcPct val="0"/>
                </a:spcBef>
              </a:pPr>
              <a:r>
                <a:rPr lang="en-US" sz="4000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Bold Italics"/>
                </a:rPr>
                <a:t>Техноцизм</a:t>
              </a:r>
              <a:endParaRPr lang="en-US" sz="4000" i="1" spc="32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  <a:sym typeface="Open Sauce Bold Italics"/>
              </a:endParaRP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5334665" y="5072914"/>
            <a:ext cx="4209128" cy="1382520"/>
            <a:chOff x="0" y="0"/>
            <a:chExt cx="831433" cy="273090"/>
          </a:xfrm>
          <a:solidFill>
            <a:srgbClr val="0A37EC"/>
          </a:solidFill>
        </p:grpSpPr>
        <p:sp>
          <p:nvSpPr>
            <p:cNvPr id="28" name="Freeform 28"/>
            <p:cNvSpPr/>
            <p:nvPr/>
          </p:nvSpPr>
          <p:spPr>
            <a:xfrm>
              <a:off x="0" y="0"/>
              <a:ext cx="831433" cy="273090"/>
            </a:xfrm>
            <a:custGeom>
              <a:avLst/>
              <a:gdLst/>
              <a:ahLst/>
              <a:cxnLst/>
              <a:rect l="l" t="t" r="r" b="b"/>
              <a:pathLst>
                <a:path w="831433" h="273090">
                  <a:moveTo>
                    <a:pt x="0" y="0"/>
                  </a:moveTo>
                  <a:lnTo>
                    <a:pt x="831433" y="0"/>
                  </a:lnTo>
                  <a:lnTo>
                    <a:pt x="831433" y="273090"/>
                  </a:lnTo>
                  <a:lnTo>
                    <a:pt x="0" y="273090"/>
                  </a:lnTo>
                  <a:close/>
                </a:path>
              </a:pathLst>
            </a:custGeom>
            <a:grpFill/>
            <a:ln w="38100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0" y="-57150"/>
              <a:ext cx="831433" cy="330240"/>
            </a:xfrm>
            <a:prstGeom prst="rect">
              <a:avLst/>
            </a:prstGeom>
            <a:grpFill/>
          </p:spPr>
          <p:txBody>
            <a:bodyPr lIns="67734" tIns="67734" rIns="67734" bIns="67734" rtlCol="0" anchor="ctr"/>
            <a:lstStyle/>
            <a:p>
              <a:pPr algn="ctr">
                <a:lnSpc>
                  <a:spcPts val="5854"/>
                </a:lnSpc>
                <a:spcBef>
                  <a:spcPct val="0"/>
                </a:spcBef>
              </a:pPr>
              <a:r>
                <a:rPr lang="en-US" sz="4000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Bold Italics"/>
                </a:rPr>
                <a:t>Материализм</a:t>
              </a:r>
              <a:endParaRPr lang="en-US" sz="3308" i="1" spc="32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  <a:sym typeface="Open Sauce Bold Italics"/>
              </a:endParaRP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5334665" y="1987058"/>
            <a:ext cx="4209128" cy="1296696"/>
            <a:chOff x="0" y="0"/>
            <a:chExt cx="831433" cy="256138"/>
          </a:xfrm>
          <a:solidFill>
            <a:srgbClr val="0A37EC"/>
          </a:solidFill>
        </p:grpSpPr>
        <p:sp>
          <p:nvSpPr>
            <p:cNvPr id="31" name="Freeform 31"/>
            <p:cNvSpPr/>
            <p:nvPr/>
          </p:nvSpPr>
          <p:spPr>
            <a:xfrm>
              <a:off x="0" y="0"/>
              <a:ext cx="831433" cy="256138"/>
            </a:xfrm>
            <a:custGeom>
              <a:avLst/>
              <a:gdLst/>
              <a:ahLst/>
              <a:cxnLst/>
              <a:rect l="l" t="t" r="r" b="b"/>
              <a:pathLst>
                <a:path w="831433" h="256138">
                  <a:moveTo>
                    <a:pt x="0" y="0"/>
                  </a:moveTo>
                  <a:lnTo>
                    <a:pt x="831433" y="0"/>
                  </a:lnTo>
                  <a:lnTo>
                    <a:pt x="831433" y="256138"/>
                  </a:lnTo>
                  <a:lnTo>
                    <a:pt x="0" y="256138"/>
                  </a:lnTo>
                  <a:close/>
                </a:path>
              </a:pathLst>
            </a:custGeom>
            <a:grpFill/>
            <a:ln w="38100" cap="sq">
              <a:solidFill>
                <a:srgbClr val="000000"/>
              </a:solidFill>
              <a:prstDash val="dash"/>
              <a:miter/>
            </a:ln>
          </p:spPr>
        </p:sp>
        <p:sp>
          <p:nvSpPr>
            <p:cNvPr id="32" name="TextBox 32"/>
            <p:cNvSpPr txBox="1"/>
            <p:nvPr/>
          </p:nvSpPr>
          <p:spPr>
            <a:xfrm>
              <a:off x="0" y="-57150"/>
              <a:ext cx="831433" cy="313288"/>
            </a:xfrm>
            <a:prstGeom prst="rect">
              <a:avLst/>
            </a:prstGeom>
            <a:grpFill/>
          </p:spPr>
          <p:txBody>
            <a:bodyPr lIns="67734" tIns="67734" rIns="67734" bIns="67734" rtlCol="0" anchor="ctr"/>
            <a:lstStyle/>
            <a:p>
              <a:pPr algn="ctr">
                <a:lnSpc>
                  <a:spcPts val="4566"/>
                </a:lnSpc>
                <a:spcBef>
                  <a:spcPct val="0"/>
                </a:spcBef>
              </a:pPr>
              <a:r>
                <a:rPr lang="en-US" sz="4000" i="1" spc="32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  <a:sym typeface="Open Sauce Bold Italics"/>
                </a:rPr>
                <a:t>Омассовление</a:t>
              </a:r>
              <a:endParaRPr lang="en-US" sz="3308" i="1" spc="32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  <a:sym typeface="Open Sauce Bold Italics"/>
              </a:endParaRPr>
            </a:p>
          </p:txBody>
        </p:sp>
      </p:grpSp>
      <p:sp>
        <p:nvSpPr>
          <p:cNvPr id="33" name="AutoShape 33"/>
          <p:cNvSpPr/>
          <p:nvPr/>
        </p:nvSpPr>
        <p:spPr>
          <a:xfrm>
            <a:off x="7247735" y="2248507"/>
            <a:ext cx="0" cy="3859654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triangle" w="lg" len="med"/>
          </a:ln>
        </p:spPr>
      </p:sp>
      <p:grpSp>
        <p:nvGrpSpPr>
          <p:cNvPr id="34" name="Group 34"/>
          <p:cNvGrpSpPr/>
          <p:nvPr/>
        </p:nvGrpSpPr>
        <p:grpSpPr>
          <a:xfrm>
            <a:off x="7247736" y="2248507"/>
            <a:ext cx="3859654" cy="3859654"/>
            <a:chOff x="0" y="0"/>
            <a:chExt cx="812800" cy="812800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/>
            </a:solidFill>
            <a:ln w="57150" cap="sq">
              <a:solidFill>
                <a:srgbClr val="F8F5F3"/>
              </a:solidFill>
              <a:prstDash val="sysDot"/>
              <a:miter/>
            </a:ln>
          </p:spPr>
        </p:sp>
        <p:sp>
          <p:nvSpPr>
            <p:cNvPr id="36" name="TextBox 3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67734" tIns="67734" rIns="67734" bIns="67734" rtlCol="0" anchor="ctr"/>
            <a:lstStyle/>
            <a:p>
              <a:pPr algn="ctr">
                <a:lnSpc>
                  <a:spcPts val="4566"/>
                </a:lnSpc>
              </a:pPr>
              <a:r>
                <a:rPr lang="en-US" sz="3308" i="1" spc="32">
                  <a:solidFill>
                    <a:srgbClr val="F8F5F3"/>
                  </a:solidFill>
                  <a:latin typeface="Open Sauce Italics"/>
                  <a:ea typeface="Open Sauce Italics"/>
                  <a:cs typeface="Open Sauce Italics"/>
                  <a:sym typeface="Open Sauce Italics"/>
                </a:rPr>
                <a:t>Омертвление</a:t>
              </a:r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1129498" y="331323"/>
            <a:ext cx="21797098" cy="1643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1828800">
              <a:lnSpc>
                <a:spcPct val="89000"/>
              </a:lnSpc>
              <a:spcBef>
                <a:spcPct val="0"/>
              </a:spcBef>
            </a:pPr>
            <a:r>
              <a:rPr lang="en-US" sz="6000" dirty="0">
                <a:solidFill>
                  <a:srgbClr val="0A37EC"/>
                </a:solidFill>
                <a:latin typeface="Aqum two Classic"/>
                <a:ea typeface="+mj-ea"/>
                <a:cs typeface="+mj-cs"/>
                <a:sym typeface="Garbata Bold Italics"/>
              </a:rPr>
              <a:t>ТЕОРИЯ КУЛЬТУРНОГО РАЗВИТИЯ </a:t>
            </a:r>
          </a:p>
          <a:p>
            <a:pPr algn="ctr" defTabSz="1828800">
              <a:lnSpc>
                <a:spcPct val="89000"/>
              </a:lnSpc>
              <a:spcBef>
                <a:spcPct val="0"/>
              </a:spcBef>
            </a:pPr>
            <a:r>
              <a:rPr lang="en-US" sz="6000" dirty="0">
                <a:solidFill>
                  <a:srgbClr val="0A37EC"/>
                </a:solidFill>
                <a:latin typeface="Aqum two Classic"/>
                <a:ea typeface="+mj-ea"/>
                <a:cs typeface="+mj-cs"/>
                <a:sym typeface="Garbata Bold Italics"/>
              </a:rPr>
              <a:t>ПО О.</a:t>
            </a:r>
            <a:r>
              <a:rPr lang="ru-RU" sz="6000" dirty="0">
                <a:solidFill>
                  <a:srgbClr val="0A37EC"/>
                </a:solidFill>
                <a:latin typeface="Aqum two Classic"/>
                <a:ea typeface="+mj-ea"/>
                <a:cs typeface="+mj-cs"/>
                <a:sym typeface="Garbata Bold Italics"/>
              </a:rPr>
              <a:t> </a:t>
            </a:r>
            <a:r>
              <a:rPr lang="en-US" sz="6000" dirty="0">
                <a:solidFill>
                  <a:srgbClr val="0A37EC"/>
                </a:solidFill>
                <a:latin typeface="Aqum two Classic"/>
                <a:ea typeface="+mj-ea"/>
                <a:cs typeface="+mj-cs"/>
                <a:sym typeface="Garbata Bold Italics"/>
              </a:rPr>
              <a:t>ШПЕНГЛЕРУ</a:t>
            </a:r>
          </a:p>
        </p:txBody>
      </p:sp>
      <p:sp>
        <p:nvSpPr>
          <p:cNvPr id="38" name="AutoShape 38"/>
          <p:cNvSpPr/>
          <p:nvPr/>
        </p:nvSpPr>
        <p:spPr>
          <a:xfrm flipH="1">
            <a:off x="7922108" y="3469380"/>
            <a:ext cx="2510914" cy="0"/>
          </a:xfrm>
          <a:prstGeom prst="line">
            <a:avLst/>
          </a:prstGeom>
          <a:ln w="38100" cap="flat">
            <a:solidFill>
              <a:srgbClr val="F8F5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9" name="AutoShape 39"/>
          <p:cNvSpPr/>
          <p:nvPr/>
        </p:nvSpPr>
        <p:spPr>
          <a:xfrm>
            <a:off x="7903768" y="4741460"/>
            <a:ext cx="2510914" cy="0"/>
          </a:xfrm>
          <a:prstGeom prst="line">
            <a:avLst/>
          </a:prstGeom>
          <a:ln w="38100" cap="flat">
            <a:solidFill>
              <a:srgbClr val="F8F5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0" name="TextBox 40"/>
          <p:cNvSpPr txBox="1"/>
          <p:nvPr/>
        </p:nvSpPr>
        <p:spPr>
          <a:xfrm rot="-5400000">
            <a:off x="4360790" y="3543288"/>
            <a:ext cx="3859654" cy="1270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18"/>
              </a:lnSpc>
            </a:pPr>
            <a:r>
              <a:rPr lang="en-US" sz="3708" b="1" i="1" spc="36" dirty="0" err="1">
                <a:solidFill>
                  <a:srgbClr val="000000"/>
                </a:solidFill>
                <a:latin typeface="Segoe UI" panose="020B0502040204020203" pitchFamily="34" charset="0"/>
                <a:ea typeface="Open Sauce Bold Italics"/>
                <a:cs typeface="Segoe UI" panose="020B0502040204020203" pitchFamily="34" charset="0"/>
                <a:sym typeface="Open Sauce Bold Italics"/>
              </a:rPr>
              <a:t>Культура</a:t>
            </a:r>
            <a:endParaRPr lang="en-US" sz="3708" b="1" i="1" spc="36" dirty="0">
              <a:solidFill>
                <a:srgbClr val="000000"/>
              </a:solidFill>
              <a:latin typeface="Segoe UI" panose="020B0502040204020203" pitchFamily="34" charset="0"/>
              <a:ea typeface="Open Sauce Bold Italics"/>
              <a:cs typeface="Segoe UI" panose="020B0502040204020203" pitchFamily="34" charset="0"/>
              <a:sym typeface="Open Sauce Bold Italics"/>
            </a:endParaRPr>
          </a:p>
          <a:p>
            <a:pPr algn="ctr">
              <a:lnSpc>
                <a:spcPts val="5118"/>
              </a:lnSpc>
              <a:spcBef>
                <a:spcPct val="0"/>
              </a:spcBef>
            </a:pPr>
            <a:r>
              <a:rPr lang="en-US" sz="3708" b="1" i="1" spc="36" dirty="0">
                <a:solidFill>
                  <a:srgbClr val="000000"/>
                </a:solidFill>
                <a:latin typeface="Segoe UI" panose="020B0502040204020203" pitchFamily="34" charset="0"/>
                <a:ea typeface="Open Sauce Bold Italics"/>
                <a:cs typeface="Segoe UI" panose="020B0502040204020203" pitchFamily="34" charset="0"/>
                <a:sym typeface="Open Sauce Bold Italics"/>
              </a:rPr>
              <a:t>(</a:t>
            </a:r>
            <a:r>
              <a:rPr lang="en-US" sz="3708" b="1" i="1" spc="36" dirty="0" err="1">
                <a:solidFill>
                  <a:srgbClr val="000000"/>
                </a:solidFill>
                <a:latin typeface="Segoe UI" panose="020B0502040204020203" pitchFamily="34" charset="0"/>
                <a:ea typeface="Open Sauce Bold Italics"/>
                <a:cs typeface="Segoe UI" panose="020B0502040204020203" pitchFamily="34" charset="0"/>
                <a:sym typeface="Open Sauce Bold Italics"/>
              </a:rPr>
              <a:t>восхождение</a:t>
            </a:r>
            <a:r>
              <a:rPr lang="en-US" sz="3708" b="1" i="1" spc="36" dirty="0">
                <a:solidFill>
                  <a:srgbClr val="000000"/>
                </a:solidFill>
                <a:latin typeface="Segoe UI" panose="020B0502040204020203" pitchFamily="34" charset="0"/>
                <a:ea typeface="Open Sauce Bold Italics"/>
                <a:cs typeface="Segoe UI" panose="020B0502040204020203" pitchFamily="34" charset="0"/>
                <a:sym typeface="Open Sauce Bold Italics"/>
              </a:rPr>
              <a:t>)</a:t>
            </a:r>
          </a:p>
        </p:txBody>
      </p:sp>
      <p:sp>
        <p:nvSpPr>
          <p:cNvPr id="41" name="TextBox 41"/>
          <p:cNvSpPr txBox="1"/>
          <p:nvPr/>
        </p:nvSpPr>
        <p:spPr>
          <a:xfrm rot="5400000">
            <a:off x="10189270" y="3620028"/>
            <a:ext cx="3859654" cy="1270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18"/>
              </a:lnSpc>
            </a:pPr>
            <a:r>
              <a:rPr lang="en-US" sz="3708" b="1" i="1" spc="36" dirty="0" err="1">
                <a:solidFill>
                  <a:srgbClr val="000000"/>
                </a:solidFill>
                <a:latin typeface="Segoe UI" panose="020B0502040204020203" pitchFamily="34" charset="0"/>
                <a:ea typeface="Open Sauce Bold Italics"/>
                <a:cs typeface="Segoe UI" panose="020B0502040204020203" pitchFamily="34" charset="0"/>
                <a:sym typeface="Open Sauce Bold Italics"/>
              </a:rPr>
              <a:t>Цивилизация</a:t>
            </a:r>
            <a:endParaRPr lang="en-US" sz="3708" b="1" i="1" spc="36" dirty="0">
              <a:solidFill>
                <a:srgbClr val="000000"/>
              </a:solidFill>
              <a:latin typeface="Segoe UI" panose="020B0502040204020203" pitchFamily="34" charset="0"/>
              <a:ea typeface="Open Sauce Bold Italics"/>
              <a:cs typeface="Segoe UI" panose="020B0502040204020203" pitchFamily="34" charset="0"/>
              <a:sym typeface="Open Sauce Bold Italics"/>
            </a:endParaRPr>
          </a:p>
          <a:p>
            <a:pPr algn="ctr">
              <a:lnSpc>
                <a:spcPts val="5118"/>
              </a:lnSpc>
              <a:spcBef>
                <a:spcPct val="0"/>
              </a:spcBef>
            </a:pPr>
            <a:r>
              <a:rPr lang="en-US" sz="3708" b="1" i="1" spc="36" dirty="0">
                <a:solidFill>
                  <a:srgbClr val="000000"/>
                </a:solidFill>
                <a:latin typeface="Segoe UI" panose="020B0502040204020203" pitchFamily="34" charset="0"/>
                <a:ea typeface="Open Sauce Bold Italics"/>
                <a:cs typeface="Segoe UI" panose="020B0502040204020203" pitchFamily="34" charset="0"/>
                <a:sym typeface="Open Sauce Bold Italics"/>
              </a:rPr>
              <a:t>(</a:t>
            </a:r>
            <a:r>
              <a:rPr lang="en-US" sz="3708" b="1" i="1" spc="36" dirty="0" err="1">
                <a:solidFill>
                  <a:srgbClr val="000000"/>
                </a:solidFill>
                <a:latin typeface="Segoe UI" panose="020B0502040204020203" pitchFamily="34" charset="0"/>
                <a:ea typeface="Open Sauce Bold Italics"/>
                <a:cs typeface="Segoe UI" panose="020B0502040204020203" pitchFamily="34" charset="0"/>
                <a:sym typeface="Open Sauce Bold Italics"/>
              </a:rPr>
              <a:t>нисхождение</a:t>
            </a:r>
            <a:r>
              <a:rPr lang="en-US" sz="3708" b="1" i="1" spc="36" dirty="0">
                <a:solidFill>
                  <a:srgbClr val="000000"/>
                </a:solidFill>
                <a:latin typeface="Segoe UI" panose="020B0502040204020203" pitchFamily="34" charset="0"/>
                <a:ea typeface="Open Sauce Bold Italics"/>
                <a:cs typeface="Segoe UI" panose="020B0502040204020203" pitchFamily="34" charset="0"/>
                <a:sym typeface="Open Sauce Bold Italics"/>
              </a:rPr>
              <a:t>)</a:t>
            </a:r>
          </a:p>
        </p:txBody>
      </p:sp>
      <p:sp>
        <p:nvSpPr>
          <p:cNvPr id="42" name="AutoShape 42"/>
          <p:cNvSpPr/>
          <p:nvPr/>
        </p:nvSpPr>
        <p:spPr>
          <a:xfrm flipH="1">
            <a:off x="10547817" y="8733565"/>
            <a:ext cx="3066360" cy="166"/>
          </a:xfrm>
          <a:prstGeom prst="line">
            <a:avLst/>
          </a:prstGeom>
          <a:ln w="85725" cap="flat">
            <a:solidFill>
              <a:srgbClr val="D75B3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3" name="AutoShape 43"/>
          <p:cNvSpPr/>
          <p:nvPr/>
        </p:nvSpPr>
        <p:spPr>
          <a:xfrm flipH="1">
            <a:off x="3867661" y="11088993"/>
            <a:ext cx="3066360" cy="166"/>
          </a:xfrm>
          <a:prstGeom prst="line">
            <a:avLst/>
          </a:prstGeom>
          <a:ln w="85725" cap="flat">
            <a:solidFill>
              <a:srgbClr val="D75B3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4" name="AutoShape 44"/>
          <p:cNvSpPr/>
          <p:nvPr/>
        </p:nvSpPr>
        <p:spPr>
          <a:xfrm flipH="1">
            <a:off x="3825869" y="8733481"/>
            <a:ext cx="3066360" cy="166"/>
          </a:xfrm>
          <a:prstGeom prst="line">
            <a:avLst/>
          </a:prstGeom>
          <a:ln w="85725" cap="flat">
            <a:solidFill>
              <a:srgbClr val="D75B3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5" name="AutoShape 45"/>
          <p:cNvSpPr/>
          <p:nvPr/>
        </p:nvSpPr>
        <p:spPr>
          <a:xfrm flipH="1">
            <a:off x="16859101" y="11110129"/>
            <a:ext cx="3066360" cy="166"/>
          </a:xfrm>
          <a:prstGeom prst="line">
            <a:avLst/>
          </a:prstGeom>
          <a:ln w="85725" cap="flat">
            <a:solidFill>
              <a:srgbClr val="D75B3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6" name="AutoShape 46"/>
          <p:cNvSpPr/>
          <p:nvPr/>
        </p:nvSpPr>
        <p:spPr>
          <a:xfrm flipH="1">
            <a:off x="10547821" y="11031843"/>
            <a:ext cx="3066360" cy="166"/>
          </a:xfrm>
          <a:prstGeom prst="line">
            <a:avLst/>
          </a:prstGeom>
          <a:ln w="85725" cap="flat">
            <a:solidFill>
              <a:srgbClr val="D75B3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7" name="AutoShape 47"/>
          <p:cNvSpPr/>
          <p:nvPr/>
        </p:nvSpPr>
        <p:spPr>
          <a:xfrm flipH="1">
            <a:off x="16859103" y="8733647"/>
            <a:ext cx="3066360" cy="166"/>
          </a:xfrm>
          <a:prstGeom prst="line">
            <a:avLst/>
          </a:prstGeom>
          <a:ln w="85725" cap="flat">
            <a:solidFill>
              <a:srgbClr val="D75B3F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8" name="AutoShape 48"/>
          <p:cNvSpPr/>
          <p:nvPr/>
        </p:nvSpPr>
        <p:spPr>
          <a:xfrm flipH="1" flipV="1">
            <a:off x="11132789" y="2248507"/>
            <a:ext cx="0" cy="3859654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triangle" w="lg" len="med"/>
          </a:ln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7479FF-143B-2225-8CB3-CE06B44E0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4787" y="1371600"/>
            <a:ext cx="19202400" cy="10515600"/>
          </a:xfrm>
        </p:spPr>
        <p:txBody>
          <a:bodyPr>
            <a:normAutofit/>
          </a:bodyPr>
          <a:lstStyle/>
          <a:p>
            <a: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  <a:t>Церковь – хранилище традиционных ценностей</a:t>
            </a:r>
            <a:b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b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  <a:t>«</a:t>
            </a:r>
            <a:r>
              <a:rPr lang="ru-RU" dirty="0" err="1">
                <a:latin typeface="Segoe UI" panose="020B0502040204020203" pitchFamily="34" charset="0"/>
                <a:cs typeface="Segoe UI" panose="020B0502040204020203" pitchFamily="34" charset="0"/>
              </a:rPr>
              <a:t>Прасимвол</a:t>
            </a:r>
            <a: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  <a:t>» – 		Апокалипсис</a:t>
            </a:r>
            <a:b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b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dirty="0">
                <a:latin typeface="Segoe UI" panose="020B0502040204020203" pitchFamily="34" charset="0"/>
                <a:cs typeface="Segoe UI" panose="020B0502040204020203" pitchFamily="34" charset="0"/>
              </a:rPr>
              <a:t>«Краеугольный камень» – Христос</a:t>
            </a: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11EA070B-0465-F0C7-C90C-F0AB15A1F287}"/>
              </a:ext>
            </a:extLst>
          </p:cNvPr>
          <p:cNvGrpSpPr/>
          <p:nvPr/>
        </p:nvGrpSpPr>
        <p:grpSpPr>
          <a:xfrm>
            <a:off x="20601975" y="0"/>
            <a:ext cx="3785073" cy="13716000"/>
            <a:chOff x="20601975" y="0"/>
            <a:chExt cx="3785073" cy="13716000"/>
          </a:xfrm>
        </p:grpSpPr>
        <p:pic>
          <p:nvPicPr>
            <p:cNvPr id="4" name="Image 2" descr=" ">
              <a:extLst>
                <a:ext uri="{FF2B5EF4-FFF2-40B4-BE49-F238E27FC236}">
                  <a16:creationId xmlns:a16="http://schemas.microsoft.com/office/drawing/2014/main" id="{1BDC39AB-6E00-34A2-89A7-7D19F49507A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22682176" y="2048092"/>
              <a:ext cx="1704872" cy="11667908"/>
            </a:xfrm>
            <a:prstGeom prst="rect">
              <a:avLst/>
            </a:prstGeom>
          </p:spPr>
        </p:pic>
        <p:pic>
          <p:nvPicPr>
            <p:cNvPr id="5" name="Image 3" descr=" ">
              <a:extLst>
                <a:ext uri="{FF2B5EF4-FFF2-40B4-BE49-F238E27FC236}">
                  <a16:creationId xmlns:a16="http://schemas.microsoft.com/office/drawing/2014/main" id="{71180EC0-B13A-0C6C-3BBB-8A74698B057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2240478" y="0"/>
              <a:ext cx="2146570" cy="13716000"/>
            </a:xfrm>
            <a:prstGeom prst="rect">
              <a:avLst/>
            </a:prstGeom>
          </p:spPr>
        </p:pic>
        <p:pic>
          <p:nvPicPr>
            <p:cNvPr id="6" name="Image 4" descr=" ">
              <a:extLst>
                <a:ext uri="{FF2B5EF4-FFF2-40B4-BE49-F238E27FC236}">
                  <a16:creationId xmlns:a16="http://schemas.microsoft.com/office/drawing/2014/main" id="{20B64DF3-85E5-4D86-5639-ADF5424B413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3596619" y="4528902"/>
              <a:ext cx="790429" cy="9187098"/>
            </a:xfrm>
            <a:prstGeom prst="rect">
              <a:avLst/>
            </a:prstGeom>
          </p:spPr>
        </p:pic>
        <p:pic>
          <p:nvPicPr>
            <p:cNvPr id="7" name="Image 5" descr=" ">
              <a:extLst>
                <a:ext uri="{FF2B5EF4-FFF2-40B4-BE49-F238E27FC236}">
                  <a16:creationId xmlns:a16="http://schemas.microsoft.com/office/drawing/2014/main" id="{93A440AF-D56C-95CB-E455-AD3991AB191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3557984" y="6198431"/>
              <a:ext cx="826739" cy="7517569"/>
            </a:xfrm>
            <a:prstGeom prst="rect">
              <a:avLst/>
            </a:prstGeom>
          </p:spPr>
        </p:pic>
        <p:pic>
          <p:nvPicPr>
            <p:cNvPr id="8" name="Image 6" descr=" ">
              <a:extLst>
                <a:ext uri="{FF2B5EF4-FFF2-40B4-BE49-F238E27FC236}">
                  <a16:creationId xmlns:a16="http://schemas.microsoft.com/office/drawing/2014/main" id="{5D76AA21-4F3C-E952-088D-E4CAE397CC3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3596620" y="4079435"/>
              <a:ext cx="790428" cy="7901558"/>
            </a:xfrm>
            <a:prstGeom prst="rect">
              <a:avLst/>
            </a:prstGeom>
          </p:spPr>
        </p:pic>
        <p:pic>
          <p:nvPicPr>
            <p:cNvPr id="9" name="Image 7" descr=" ">
              <a:extLst>
                <a:ext uri="{FF2B5EF4-FFF2-40B4-BE49-F238E27FC236}">
                  <a16:creationId xmlns:a16="http://schemas.microsoft.com/office/drawing/2014/main" id="{E56BD687-85E4-26D0-4E77-56D29A7C9AD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3557986" y="4073444"/>
              <a:ext cx="826739" cy="7901558"/>
            </a:xfrm>
            <a:prstGeom prst="rect">
              <a:avLst/>
            </a:prstGeom>
          </p:spPr>
        </p:pic>
        <p:pic>
          <p:nvPicPr>
            <p:cNvPr id="10" name="Image 8" descr=" ">
              <a:extLst>
                <a:ext uri="{FF2B5EF4-FFF2-40B4-BE49-F238E27FC236}">
                  <a16:creationId xmlns:a16="http://schemas.microsoft.com/office/drawing/2014/main" id="{BDAAE628-EDCA-AED4-D6E7-808A9430E0E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3557985" y="2283408"/>
              <a:ext cx="826739" cy="7681931"/>
            </a:xfrm>
            <a:prstGeom prst="rect">
              <a:avLst/>
            </a:prstGeom>
          </p:spPr>
        </p:pic>
        <p:pic>
          <p:nvPicPr>
            <p:cNvPr id="11" name="Image 22" descr=" ">
              <a:extLst>
                <a:ext uri="{FF2B5EF4-FFF2-40B4-BE49-F238E27FC236}">
                  <a16:creationId xmlns:a16="http://schemas.microsoft.com/office/drawing/2014/main" id="{D58EC480-6F24-F357-C23B-34CF8E4B563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0710705" y="10519668"/>
              <a:ext cx="2149472" cy="3196332"/>
            </a:xfrm>
            <a:prstGeom prst="rect">
              <a:avLst/>
            </a:prstGeom>
          </p:spPr>
        </p:pic>
        <p:pic>
          <p:nvPicPr>
            <p:cNvPr id="12" name="Image 23" descr=" ">
              <a:extLst>
                <a:ext uri="{FF2B5EF4-FFF2-40B4-BE49-F238E27FC236}">
                  <a16:creationId xmlns:a16="http://schemas.microsoft.com/office/drawing/2014/main" id="{5B93E4E6-499D-1208-19D3-C77ABE4BE15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0601975" y="10440169"/>
              <a:ext cx="2149472" cy="3275831"/>
            </a:xfrm>
            <a:prstGeom prst="rect">
              <a:avLst/>
            </a:prstGeom>
          </p:spPr>
        </p:pic>
        <p:pic>
          <p:nvPicPr>
            <p:cNvPr id="13" name="Image 24" descr=" ">
              <a:extLst>
                <a:ext uri="{FF2B5EF4-FFF2-40B4-BE49-F238E27FC236}">
                  <a16:creationId xmlns:a16="http://schemas.microsoft.com/office/drawing/2014/main" id="{C01FD668-A02C-DF1F-5EE9-29F41F05244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22393184" y="4157042"/>
              <a:ext cx="1206364" cy="9558958"/>
            </a:xfrm>
            <a:prstGeom prst="rect">
              <a:avLst/>
            </a:prstGeom>
          </p:spPr>
        </p:pic>
        <p:pic>
          <p:nvPicPr>
            <p:cNvPr id="14" name="Image 25" descr=" ">
              <a:extLst>
                <a:ext uri="{FF2B5EF4-FFF2-40B4-BE49-F238E27FC236}">
                  <a16:creationId xmlns:a16="http://schemas.microsoft.com/office/drawing/2014/main" id="{932DC62F-E82B-BED7-B842-C6E2201F405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22336813" y="4073432"/>
              <a:ext cx="1206364" cy="9642568"/>
            </a:xfrm>
            <a:prstGeom prst="rect">
              <a:avLst/>
            </a:prstGeom>
          </p:spPr>
        </p:pic>
        <p:pic>
          <p:nvPicPr>
            <p:cNvPr id="15" name="Image 26" descr=" ">
              <a:extLst>
                <a:ext uri="{FF2B5EF4-FFF2-40B4-BE49-F238E27FC236}">
                  <a16:creationId xmlns:a16="http://schemas.microsoft.com/office/drawing/2014/main" id="{7A591AB6-B5ED-8F71-CCD5-2C5D3024FB9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22393183" y="5881563"/>
              <a:ext cx="1206365" cy="7834437"/>
            </a:xfrm>
            <a:prstGeom prst="rect">
              <a:avLst/>
            </a:prstGeom>
          </p:spPr>
        </p:pic>
        <p:pic>
          <p:nvPicPr>
            <p:cNvPr id="16" name="Image 27" descr=" ">
              <a:extLst>
                <a:ext uri="{FF2B5EF4-FFF2-40B4-BE49-F238E27FC236}">
                  <a16:creationId xmlns:a16="http://schemas.microsoft.com/office/drawing/2014/main" id="{D6598811-D424-1DF3-F4FC-BDC37ABBC94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2336811" y="5892012"/>
              <a:ext cx="1206364" cy="7823988"/>
            </a:xfrm>
            <a:prstGeom prst="rect">
              <a:avLst/>
            </a:prstGeom>
          </p:spPr>
        </p:pic>
        <p:pic>
          <p:nvPicPr>
            <p:cNvPr id="17" name="Image 28" descr=" ">
              <a:extLst>
                <a:ext uri="{FF2B5EF4-FFF2-40B4-BE49-F238E27FC236}">
                  <a16:creationId xmlns:a16="http://schemas.microsoft.com/office/drawing/2014/main" id="{83076A3E-B866-760F-B923-6C9BA10EC11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3364147" y="3763330"/>
              <a:ext cx="1022901" cy="99526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78857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8D10C0-D636-E522-6AB6-C4397C3CBA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9F61B247-9518-B678-1384-9F1684AF3F5A}"/>
              </a:ext>
            </a:extLst>
          </p:cNvPr>
          <p:cNvGrpSpPr/>
          <p:nvPr/>
        </p:nvGrpSpPr>
        <p:grpSpPr>
          <a:xfrm>
            <a:off x="20601975" y="0"/>
            <a:ext cx="3785073" cy="13716000"/>
            <a:chOff x="20601975" y="0"/>
            <a:chExt cx="3785073" cy="13716000"/>
          </a:xfrm>
        </p:grpSpPr>
        <p:pic>
          <p:nvPicPr>
            <p:cNvPr id="4" name="Image 2" descr=" ">
              <a:extLst>
                <a:ext uri="{FF2B5EF4-FFF2-40B4-BE49-F238E27FC236}">
                  <a16:creationId xmlns:a16="http://schemas.microsoft.com/office/drawing/2014/main" id="{0A17427A-468C-997E-A683-DAB4CDEFDA4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22682176" y="2048092"/>
              <a:ext cx="1704872" cy="11667908"/>
            </a:xfrm>
            <a:prstGeom prst="rect">
              <a:avLst/>
            </a:prstGeom>
          </p:spPr>
        </p:pic>
        <p:pic>
          <p:nvPicPr>
            <p:cNvPr id="5" name="Image 3" descr=" ">
              <a:extLst>
                <a:ext uri="{FF2B5EF4-FFF2-40B4-BE49-F238E27FC236}">
                  <a16:creationId xmlns:a16="http://schemas.microsoft.com/office/drawing/2014/main" id="{07C8CD73-97F4-7EFC-27B4-D15C70C0DE1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2240478" y="0"/>
              <a:ext cx="2146570" cy="13716000"/>
            </a:xfrm>
            <a:prstGeom prst="rect">
              <a:avLst/>
            </a:prstGeom>
          </p:spPr>
        </p:pic>
        <p:pic>
          <p:nvPicPr>
            <p:cNvPr id="6" name="Image 4" descr=" ">
              <a:extLst>
                <a:ext uri="{FF2B5EF4-FFF2-40B4-BE49-F238E27FC236}">
                  <a16:creationId xmlns:a16="http://schemas.microsoft.com/office/drawing/2014/main" id="{C5E0857D-D9F4-507D-167E-EE7DF43FBF3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3596619" y="4528902"/>
              <a:ext cx="790429" cy="9187098"/>
            </a:xfrm>
            <a:prstGeom prst="rect">
              <a:avLst/>
            </a:prstGeom>
          </p:spPr>
        </p:pic>
        <p:pic>
          <p:nvPicPr>
            <p:cNvPr id="7" name="Image 5" descr=" ">
              <a:extLst>
                <a:ext uri="{FF2B5EF4-FFF2-40B4-BE49-F238E27FC236}">
                  <a16:creationId xmlns:a16="http://schemas.microsoft.com/office/drawing/2014/main" id="{E02DF9DA-56AD-D01E-1E86-4B2D2788877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3557984" y="6198431"/>
              <a:ext cx="826739" cy="7517569"/>
            </a:xfrm>
            <a:prstGeom prst="rect">
              <a:avLst/>
            </a:prstGeom>
          </p:spPr>
        </p:pic>
        <p:pic>
          <p:nvPicPr>
            <p:cNvPr id="8" name="Image 6" descr=" ">
              <a:extLst>
                <a:ext uri="{FF2B5EF4-FFF2-40B4-BE49-F238E27FC236}">
                  <a16:creationId xmlns:a16="http://schemas.microsoft.com/office/drawing/2014/main" id="{F219BD7F-D01F-EAA4-D0A2-45CB7D8D043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3596620" y="4079435"/>
              <a:ext cx="790428" cy="7901558"/>
            </a:xfrm>
            <a:prstGeom prst="rect">
              <a:avLst/>
            </a:prstGeom>
          </p:spPr>
        </p:pic>
        <p:pic>
          <p:nvPicPr>
            <p:cNvPr id="9" name="Image 7" descr=" ">
              <a:extLst>
                <a:ext uri="{FF2B5EF4-FFF2-40B4-BE49-F238E27FC236}">
                  <a16:creationId xmlns:a16="http://schemas.microsoft.com/office/drawing/2014/main" id="{28B3E253-204B-A811-A4B3-C1D4D93656F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3557986" y="4073444"/>
              <a:ext cx="826739" cy="7901558"/>
            </a:xfrm>
            <a:prstGeom prst="rect">
              <a:avLst/>
            </a:prstGeom>
          </p:spPr>
        </p:pic>
        <p:pic>
          <p:nvPicPr>
            <p:cNvPr id="10" name="Image 8" descr=" ">
              <a:extLst>
                <a:ext uri="{FF2B5EF4-FFF2-40B4-BE49-F238E27FC236}">
                  <a16:creationId xmlns:a16="http://schemas.microsoft.com/office/drawing/2014/main" id="{111CC31F-3548-CF8C-3445-2FA3ADD97FE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3557985" y="2283408"/>
              <a:ext cx="826739" cy="7681931"/>
            </a:xfrm>
            <a:prstGeom prst="rect">
              <a:avLst/>
            </a:prstGeom>
          </p:spPr>
        </p:pic>
        <p:pic>
          <p:nvPicPr>
            <p:cNvPr id="11" name="Image 22" descr=" ">
              <a:extLst>
                <a:ext uri="{FF2B5EF4-FFF2-40B4-BE49-F238E27FC236}">
                  <a16:creationId xmlns:a16="http://schemas.microsoft.com/office/drawing/2014/main" id="{75EFE19B-ACF0-56F7-7842-06840182E91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20710705" y="10519668"/>
              <a:ext cx="2149472" cy="3196332"/>
            </a:xfrm>
            <a:prstGeom prst="rect">
              <a:avLst/>
            </a:prstGeom>
          </p:spPr>
        </p:pic>
        <p:pic>
          <p:nvPicPr>
            <p:cNvPr id="12" name="Image 23" descr=" ">
              <a:extLst>
                <a:ext uri="{FF2B5EF4-FFF2-40B4-BE49-F238E27FC236}">
                  <a16:creationId xmlns:a16="http://schemas.microsoft.com/office/drawing/2014/main" id="{7322E719-7AA9-9662-A592-008818F5DAC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0601975" y="10440169"/>
              <a:ext cx="2149472" cy="3275831"/>
            </a:xfrm>
            <a:prstGeom prst="rect">
              <a:avLst/>
            </a:prstGeom>
          </p:spPr>
        </p:pic>
        <p:pic>
          <p:nvPicPr>
            <p:cNvPr id="13" name="Image 24" descr=" ">
              <a:extLst>
                <a:ext uri="{FF2B5EF4-FFF2-40B4-BE49-F238E27FC236}">
                  <a16:creationId xmlns:a16="http://schemas.microsoft.com/office/drawing/2014/main" id="{1BED98E8-4B3E-1CD8-3040-F4A354B097E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22393184" y="4157042"/>
              <a:ext cx="1206364" cy="9558958"/>
            </a:xfrm>
            <a:prstGeom prst="rect">
              <a:avLst/>
            </a:prstGeom>
          </p:spPr>
        </p:pic>
        <p:pic>
          <p:nvPicPr>
            <p:cNvPr id="14" name="Image 25" descr=" ">
              <a:extLst>
                <a:ext uri="{FF2B5EF4-FFF2-40B4-BE49-F238E27FC236}">
                  <a16:creationId xmlns:a16="http://schemas.microsoft.com/office/drawing/2014/main" id="{67B9213F-7073-6F89-85B5-16C9904D331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22336813" y="4073432"/>
              <a:ext cx="1206364" cy="9642568"/>
            </a:xfrm>
            <a:prstGeom prst="rect">
              <a:avLst/>
            </a:prstGeom>
          </p:spPr>
        </p:pic>
        <p:pic>
          <p:nvPicPr>
            <p:cNvPr id="15" name="Image 26" descr=" ">
              <a:extLst>
                <a:ext uri="{FF2B5EF4-FFF2-40B4-BE49-F238E27FC236}">
                  <a16:creationId xmlns:a16="http://schemas.microsoft.com/office/drawing/2014/main" id="{0520DB7A-2826-07A8-079D-BE789E7B1BE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22393183" y="5881563"/>
              <a:ext cx="1206365" cy="7834437"/>
            </a:xfrm>
            <a:prstGeom prst="rect">
              <a:avLst/>
            </a:prstGeom>
          </p:spPr>
        </p:pic>
        <p:pic>
          <p:nvPicPr>
            <p:cNvPr id="16" name="Image 27" descr=" ">
              <a:extLst>
                <a:ext uri="{FF2B5EF4-FFF2-40B4-BE49-F238E27FC236}">
                  <a16:creationId xmlns:a16="http://schemas.microsoft.com/office/drawing/2014/main" id="{51284530-46DA-19D1-4404-4AD3FF6D7B7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2336811" y="5892012"/>
              <a:ext cx="1206364" cy="7823988"/>
            </a:xfrm>
            <a:prstGeom prst="rect">
              <a:avLst/>
            </a:prstGeom>
          </p:spPr>
        </p:pic>
        <p:pic>
          <p:nvPicPr>
            <p:cNvPr id="17" name="Image 28" descr=" ">
              <a:extLst>
                <a:ext uri="{FF2B5EF4-FFF2-40B4-BE49-F238E27FC236}">
                  <a16:creationId xmlns:a16="http://schemas.microsoft.com/office/drawing/2014/main" id="{8A3A3F4B-CCEF-7960-EBF0-74A11CC6D94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3364147" y="3763330"/>
              <a:ext cx="1022901" cy="9952670"/>
            </a:xfrm>
            <a:prstGeom prst="rect">
              <a:avLst/>
            </a:prstGeom>
          </p:spPr>
        </p:pic>
      </p:grpSp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53F4C21E-6108-D74E-341F-3DBC6ABD9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8964" y="1579344"/>
            <a:ext cx="6410325" cy="843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Икона Сергий Радонежский, арт MSM-057">
            <a:extLst>
              <a:ext uri="{FF2B5EF4-FFF2-40B4-BE49-F238E27FC236}">
                <a16:creationId xmlns:a16="http://schemas.microsoft.com/office/drawing/2014/main" id="{CB08C840-63F0-AF00-0FD0-1178A69BF2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3" b="3872"/>
          <a:stretch>
            <a:fillRect/>
          </a:stretch>
        </p:blipFill>
        <p:spPr bwMode="auto">
          <a:xfrm>
            <a:off x="1485899" y="1579343"/>
            <a:ext cx="6047593" cy="8385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Икона Иоанн Богослов апостол (АРТ.06497) - купить в церковной ...">
            <a:extLst>
              <a:ext uri="{FF2B5EF4-FFF2-40B4-BE49-F238E27FC236}">
                <a16:creationId xmlns:a16="http://schemas.microsoft.com/office/drawing/2014/main" id="{1D99CDE4-D8D8-08C7-6261-A2441E158F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774" y="1579344"/>
            <a:ext cx="6153245" cy="8385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6911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Уголки">
  <a:themeElements>
    <a:clrScheme name="Уголки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Уголки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Уголки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3748</TotalTime>
  <Words>315</Words>
  <Application>Microsoft Office PowerPoint</Application>
  <PresentationFormat>Произвольный</PresentationFormat>
  <Paragraphs>63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Aqum two Classic</vt:lpstr>
      <vt:lpstr>Arial</vt:lpstr>
      <vt:lpstr>Franklin Gothic Book</vt:lpstr>
      <vt:lpstr>Open Sauce Italics</vt:lpstr>
      <vt:lpstr>Segoe UI</vt:lpstr>
      <vt:lpstr>Office Theme</vt:lpstr>
      <vt:lpstr>Уголки</vt:lpstr>
      <vt:lpstr>Презентация PowerPoint</vt:lpstr>
      <vt:lpstr>Как мы изучали историю в школе:</vt:lpstr>
      <vt:lpstr>Когда были Средние века в:          России?          Китае?          Индии?          Америке?</vt:lpstr>
      <vt:lpstr>Презентация PowerPoint</vt:lpstr>
      <vt:lpstr>Цивилизация – группа стран и народов, имеющих общую историю и культуру</vt:lpstr>
      <vt:lpstr>Российская цивилизация –</vt:lpstr>
      <vt:lpstr>Российская цивилизация – </vt:lpstr>
      <vt:lpstr>Презентация PowerPoint</vt:lpstr>
      <vt:lpstr>Традиционные ценности -</vt:lpstr>
      <vt:lpstr>Традиционные ценности </vt:lpstr>
      <vt:lpstr>Традиционные ценности</vt:lpstr>
      <vt:lpstr>Традиционные ценности</vt:lpstr>
      <vt:lpstr>Традиционные ценности базируются на православной вере</vt:lpstr>
      <vt:lpstr>Презентация PowerPoint</vt:lpstr>
      <vt:lpstr>Презентация PowerPoint</vt:lpstr>
      <vt:lpstr>Презентация PowerPoint</vt:lpstr>
      <vt:lpstr>Церковь – хранилище традиционных ценностей  «Прасимвол» –   Апокалипсис  «Краеугольный камень» – Христос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Huawei D16</cp:lastModifiedBy>
  <cp:revision>39</cp:revision>
  <dcterms:created xsi:type="dcterms:W3CDTF">2025-05-28T11:43:39Z</dcterms:created>
  <dcterms:modified xsi:type="dcterms:W3CDTF">2026-04-03T05:52:50Z</dcterms:modified>
</cp:coreProperties>
</file>